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 id="257" r:id="rId39"/>
    <p:sldId id="258" r:id="rId40"/>
    <p:sldId id="259" r:id="rId41"/>
    <p:sldId id="260" r:id="rId42"/>
    <p:sldId id="261" r:id="rId43"/>
    <p:sldId id="262" r:id="rId44"/>
    <p:sldId id="263" r:id="rId45"/>
    <p:sldId id="264" r:id="rId46"/>
    <p:sldId id="265" r:id="rId47"/>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Open Sans" charset="1" panose="020B0606030504020204"/>
      <p:regular r:id="rId12"/>
    </p:embeddedFont>
    <p:embeddedFont>
      <p:font typeface="Open Sans Bold" charset="1" panose="020B0806030504020204"/>
      <p:regular r:id="rId13"/>
    </p:embeddedFont>
    <p:embeddedFont>
      <p:font typeface="Open Sans Italics" charset="1" panose="020B0606030504020204"/>
      <p:regular r:id="rId14"/>
    </p:embeddedFont>
    <p:embeddedFont>
      <p:font typeface="Open Sans Bold Italics" charset="1" panose="020B0806030504020204"/>
      <p:regular r:id="rId15"/>
    </p:embeddedFont>
    <p:embeddedFont>
      <p:font typeface="Open Sans Light" charset="1" panose="020B0306030504020204"/>
      <p:regular r:id="rId16"/>
    </p:embeddedFont>
    <p:embeddedFont>
      <p:font typeface="Open Sans Light Italics" charset="1" panose="020B0306030504020204"/>
      <p:regular r:id="rId17"/>
    </p:embeddedFont>
    <p:embeddedFont>
      <p:font typeface="Open Sans Ultra-Bold" charset="1" panose="00000000000000000000"/>
      <p:regular r:id="rId18"/>
    </p:embeddedFont>
    <p:embeddedFont>
      <p:font typeface="Open Sans Ultra-Bold Italics" charset="1" panose="00000000000000000000"/>
      <p:regular r:id="rId19"/>
    </p:embeddedFont>
    <p:embeddedFont>
      <p:font typeface="Montserrat" charset="1" panose="00000500000000000000"/>
      <p:regular r:id="rId20"/>
    </p:embeddedFont>
    <p:embeddedFont>
      <p:font typeface="Montserrat Bold" charset="1" panose="00000800000000000000"/>
      <p:regular r:id="rId21"/>
    </p:embeddedFont>
    <p:embeddedFont>
      <p:font typeface="Montserrat Italics" charset="1" panose="00000500000000000000"/>
      <p:regular r:id="rId22"/>
    </p:embeddedFont>
    <p:embeddedFont>
      <p:font typeface="Montserrat Bold Italics" charset="1" panose="00000800000000000000"/>
      <p:regular r:id="rId23"/>
    </p:embeddedFont>
    <p:embeddedFont>
      <p:font typeface="Montserrat Thin" charset="1" panose="00000300000000000000"/>
      <p:regular r:id="rId24"/>
    </p:embeddedFont>
    <p:embeddedFont>
      <p:font typeface="Montserrat Thin Italics" charset="1" panose="00000300000000000000"/>
      <p:regular r:id="rId25"/>
    </p:embeddedFont>
    <p:embeddedFont>
      <p:font typeface="Montserrat Extra-Light" charset="1" panose="00000300000000000000"/>
      <p:regular r:id="rId26"/>
    </p:embeddedFont>
    <p:embeddedFont>
      <p:font typeface="Montserrat Extra-Light Italics" charset="1" panose="00000300000000000000"/>
      <p:regular r:id="rId27"/>
    </p:embeddedFont>
    <p:embeddedFont>
      <p:font typeface="Montserrat Light" charset="1" panose="00000400000000000000"/>
      <p:regular r:id="rId28"/>
    </p:embeddedFont>
    <p:embeddedFont>
      <p:font typeface="Montserrat Light Italics" charset="1" panose="00000400000000000000"/>
      <p:regular r:id="rId29"/>
    </p:embeddedFont>
    <p:embeddedFont>
      <p:font typeface="Montserrat Medium" charset="1" panose="00000600000000000000"/>
      <p:regular r:id="rId30"/>
    </p:embeddedFont>
    <p:embeddedFont>
      <p:font typeface="Montserrat Medium Italics" charset="1" panose="00000600000000000000"/>
      <p:regular r:id="rId31"/>
    </p:embeddedFont>
    <p:embeddedFont>
      <p:font typeface="Montserrat Semi-Bold" charset="1" panose="00000700000000000000"/>
      <p:regular r:id="rId32"/>
    </p:embeddedFont>
    <p:embeddedFont>
      <p:font typeface="Montserrat Semi-Bold Italics" charset="1" panose="00000700000000000000"/>
      <p:regular r:id="rId33"/>
    </p:embeddedFont>
    <p:embeddedFont>
      <p:font typeface="Montserrat Ultra-Bold" charset="1" panose="00000900000000000000"/>
      <p:regular r:id="rId34"/>
    </p:embeddedFont>
    <p:embeddedFont>
      <p:font typeface="Montserrat Ultra-Bold Italics" charset="1" panose="00000900000000000000"/>
      <p:regular r:id="rId35"/>
    </p:embeddedFont>
    <p:embeddedFont>
      <p:font typeface="Montserrat Heavy" charset="1" panose="00000A00000000000000"/>
      <p:regular r:id="rId36"/>
    </p:embeddedFont>
    <p:embeddedFont>
      <p:font typeface="Montserrat Heavy Italics" charset="1" panose="00000A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240790" y="0"/>
            <a:ext cx="212090" cy="5143500"/>
            <a:chOff x="0" y="0"/>
            <a:chExt cx="55859" cy="1354667"/>
          </a:xfrm>
        </p:grpSpPr>
        <p:sp>
          <p:nvSpPr>
            <p:cNvPr name="Freeform 3" id="3"/>
            <p:cNvSpPr/>
            <p:nvPr/>
          </p:nvSpPr>
          <p:spPr>
            <a:xfrm flipH="false" flipV="false" rot="0">
              <a:off x="0" y="0"/>
              <a:ext cx="55859" cy="1354667"/>
            </a:xfrm>
            <a:custGeom>
              <a:avLst/>
              <a:gdLst/>
              <a:ahLst/>
              <a:cxnLst/>
              <a:rect r="r" b="b" t="t" l="l"/>
              <a:pathLst>
                <a:path h="1354667" w="55859">
                  <a:moveTo>
                    <a:pt x="0" y="0"/>
                  </a:moveTo>
                  <a:lnTo>
                    <a:pt x="55859" y="0"/>
                  </a:lnTo>
                  <a:lnTo>
                    <a:pt x="55859" y="1354667"/>
                  </a:lnTo>
                  <a:lnTo>
                    <a:pt x="0" y="1354667"/>
                  </a:lnTo>
                  <a:close/>
                </a:path>
              </a:pathLst>
            </a:custGeom>
            <a:solidFill>
              <a:srgbClr val="F9B314"/>
            </a:solidFill>
          </p:spPr>
        </p:sp>
        <p:sp>
          <p:nvSpPr>
            <p:cNvPr name="TextBox 4" id="4"/>
            <p:cNvSpPr txBox="true"/>
            <p:nvPr/>
          </p:nvSpPr>
          <p:spPr>
            <a:xfrm>
              <a:off x="0" y="-38100"/>
              <a:ext cx="55859" cy="139276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829775" y="4088040"/>
            <a:ext cx="9288593" cy="1360170"/>
          </a:xfrm>
          <a:prstGeom prst="rect">
            <a:avLst/>
          </a:prstGeom>
        </p:spPr>
        <p:txBody>
          <a:bodyPr anchor="t" rtlCol="false" tIns="0" lIns="0" bIns="0" rIns="0">
            <a:spAutoFit/>
          </a:bodyPr>
          <a:lstStyle/>
          <a:p>
            <a:pPr>
              <a:lnSpc>
                <a:spcPts val="10560"/>
              </a:lnSpc>
            </a:pPr>
            <a:r>
              <a:rPr lang="en-US" sz="9600">
                <a:solidFill>
                  <a:srgbClr val="1211CA"/>
                </a:solidFill>
                <a:latin typeface="Montserrat Ultra-Bold"/>
              </a:rPr>
              <a:t>PROJECT</a:t>
            </a:r>
          </a:p>
        </p:txBody>
      </p:sp>
      <p:sp>
        <p:nvSpPr>
          <p:cNvPr name="TextBox 6" id="6"/>
          <p:cNvSpPr txBox="true"/>
          <p:nvPr/>
        </p:nvSpPr>
        <p:spPr>
          <a:xfrm rot="0">
            <a:off x="2829775" y="5238750"/>
            <a:ext cx="9288593" cy="1360170"/>
          </a:xfrm>
          <a:prstGeom prst="rect">
            <a:avLst/>
          </a:prstGeom>
        </p:spPr>
        <p:txBody>
          <a:bodyPr anchor="t" rtlCol="false" tIns="0" lIns="0" bIns="0" rIns="0">
            <a:spAutoFit/>
          </a:bodyPr>
          <a:lstStyle/>
          <a:p>
            <a:pPr>
              <a:lnSpc>
                <a:spcPts val="10560"/>
              </a:lnSpc>
            </a:pPr>
            <a:r>
              <a:rPr lang="en-US" sz="9600">
                <a:solidFill>
                  <a:srgbClr val="F9B314"/>
                </a:solidFill>
                <a:latin typeface="Montserrat Ultra-Bold"/>
              </a:rPr>
              <a:t>PBO</a:t>
            </a:r>
          </a:p>
        </p:txBody>
      </p:sp>
      <p:sp>
        <p:nvSpPr>
          <p:cNvPr name="TextBox 7" id="7"/>
          <p:cNvSpPr txBox="true"/>
          <p:nvPr/>
        </p:nvSpPr>
        <p:spPr>
          <a:xfrm rot="-5400000">
            <a:off x="-775100" y="7036706"/>
            <a:ext cx="3974630" cy="481330"/>
          </a:xfrm>
          <a:prstGeom prst="rect">
            <a:avLst/>
          </a:prstGeom>
        </p:spPr>
        <p:txBody>
          <a:bodyPr anchor="t" rtlCol="false" tIns="0" lIns="0" bIns="0" rIns="0">
            <a:spAutoFit/>
          </a:bodyPr>
          <a:lstStyle/>
          <a:p>
            <a:pPr algn="r">
              <a:lnSpc>
                <a:spcPts val="3920"/>
              </a:lnSpc>
            </a:pPr>
            <a:r>
              <a:rPr lang="en-US" sz="2800">
                <a:solidFill>
                  <a:srgbClr val="101010"/>
                </a:solidFill>
                <a:latin typeface="Montserrat Classic"/>
              </a:rPr>
              <a:t>ANT SMASHER</a:t>
            </a:r>
          </a:p>
        </p:txBody>
      </p:sp>
      <p:sp>
        <p:nvSpPr>
          <p:cNvPr name="TextBox 8" id="8"/>
          <p:cNvSpPr txBox="true"/>
          <p:nvPr/>
        </p:nvSpPr>
        <p:spPr>
          <a:xfrm rot="0">
            <a:off x="2829775" y="7008131"/>
            <a:ext cx="9288593" cy="1471930"/>
          </a:xfrm>
          <a:prstGeom prst="rect">
            <a:avLst/>
          </a:prstGeom>
        </p:spPr>
        <p:txBody>
          <a:bodyPr anchor="t" rtlCol="false" tIns="0" lIns="0" bIns="0" rIns="0">
            <a:spAutoFit/>
          </a:bodyPr>
          <a:lstStyle/>
          <a:p>
            <a:pPr>
              <a:lnSpc>
                <a:spcPts val="3920"/>
              </a:lnSpc>
            </a:pPr>
            <a:r>
              <a:rPr lang="en-US" sz="2800" spc="963">
                <a:solidFill>
                  <a:srgbClr val="101010"/>
                </a:solidFill>
                <a:latin typeface="Montserrat Classic"/>
              </a:rPr>
              <a:t>ZAHIRA ABSHARI</a:t>
            </a:r>
          </a:p>
          <a:p>
            <a:pPr>
              <a:lnSpc>
                <a:spcPts val="3920"/>
              </a:lnSpc>
            </a:pPr>
            <a:r>
              <a:rPr lang="en-US" sz="2800" spc="963">
                <a:solidFill>
                  <a:srgbClr val="101010"/>
                </a:solidFill>
                <a:latin typeface="Montserrat Classic"/>
              </a:rPr>
              <a:t>2200018367</a:t>
            </a:r>
          </a:p>
          <a:p>
            <a:pPr>
              <a:lnSpc>
                <a:spcPts val="3920"/>
              </a:lnSpc>
            </a:pPr>
            <a:r>
              <a:rPr lang="en-US" sz="2800" spc="963">
                <a:solidFill>
                  <a:srgbClr val="101010"/>
                </a:solidFill>
                <a:latin typeface="Montserrat Classic"/>
              </a:rPr>
              <a:t>KELAS H</a:t>
            </a:r>
          </a:p>
        </p:txBody>
      </p:sp>
      <p:sp>
        <p:nvSpPr>
          <p:cNvPr name="TextBox 9" id="9"/>
          <p:cNvSpPr txBox="true"/>
          <p:nvPr/>
        </p:nvSpPr>
        <p:spPr>
          <a:xfrm rot="0">
            <a:off x="9424404" y="8636800"/>
            <a:ext cx="7834896" cy="481330"/>
          </a:xfrm>
          <a:prstGeom prst="rect">
            <a:avLst/>
          </a:prstGeom>
        </p:spPr>
        <p:txBody>
          <a:bodyPr anchor="t" rtlCol="false" tIns="0" lIns="0" bIns="0" rIns="0">
            <a:spAutoFit/>
          </a:bodyPr>
          <a:lstStyle/>
          <a:p>
            <a:pPr algn="r">
              <a:lnSpc>
                <a:spcPts val="3920"/>
              </a:lnSpc>
            </a:pPr>
            <a:r>
              <a:rPr lang="en-US" sz="2800">
                <a:solidFill>
                  <a:srgbClr val="101010"/>
                </a:solidFill>
                <a:latin typeface="Montserrat Classic"/>
              </a:rPr>
              <a:t>https://github.com/Ashaiaiaa/AntSmasher</a:t>
            </a:r>
          </a:p>
        </p:txBody>
      </p:sp>
      <p:grpSp>
        <p:nvGrpSpPr>
          <p:cNvPr name="Group 10" id="10"/>
          <p:cNvGrpSpPr/>
          <p:nvPr/>
        </p:nvGrpSpPr>
        <p:grpSpPr>
          <a:xfrm rot="0">
            <a:off x="14500955" y="1866623"/>
            <a:ext cx="2758345" cy="245871"/>
            <a:chOff x="0" y="0"/>
            <a:chExt cx="726478" cy="64756"/>
          </a:xfrm>
        </p:grpSpPr>
        <p:sp>
          <p:nvSpPr>
            <p:cNvPr name="Freeform 11" id="11"/>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12" id="12"/>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sp>
        <p:nvSpPr>
          <p:cNvPr name="TextBox 13" id="13"/>
          <p:cNvSpPr txBox="true"/>
          <p:nvPr/>
        </p:nvSpPr>
        <p:spPr>
          <a:xfrm rot="0">
            <a:off x="13769329" y="952500"/>
            <a:ext cx="3489971" cy="622935"/>
          </a:xfrm>
          <a:prstGeom prst="rect">
            <a:avLst/>
          </a:prstGeom>
        </p:spPr>
        <p:txBody>
          <a:bodyPr anchor="t" rtlCol="false" tIns="0" lIns="0" bIns="0" rIns="0">
            <a:spAutoFit/>
          </a:bodyPr>
          <a:lstStyle/>
          <a:p>
            <a:pPr algn="r">
              <a:lnSpc>
                <a:spcPts val="5040"/>
              </a:lnSpc>
            </a:pPr>
            <a:r>
              <a:rPr lang="en-US" sz="3600">
                <a:solidFill>
                  <a:srgbClr val="101010"/>
                </a:solidFill>
                <a:latin typeface="Montserrat Classic Bold"/>
              </a:rPr>
              <a:t>UAD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812475" y="3478758"/>
            <a:ext cx="11446825" cy="5625278"/>
            <a:chOff x="0" y="0"/>
            <a:chExt cx="15262434" cy="7500370"/>
          </a:xfrm>
        </p:grpSpPr>
        <p:pic>
          <p:nvPicPr>
            <p:cNvPr name="Picture 3" id="3"/>
            <p:cNvPicPr>
              <a:picLocks noChangeAspect="true"/>
            </p:cNvPicPr>
            <p:nvPr/>
          </p:nvPicPr>
          <p:blipFill>
            <a:blip r:embed="rId2"/>
            <a:srcRect l="0" t="6317" r="0" b="6317"/>
            <a:stretch>
              <a:fillRect/>
            </a:stretch>
          </p:blipFill>
          <p:spPr>
            <a:xfrm flipH="false" flipV="false">
              <a:off x="0" y="0"/>
              <a:ext cx="15262434" cy="7500370"/>
            </a:xfrm>
            <a:prstGeom prst="rect">
              <a:avLst/>
            </a:prstGeom>
          </p:spPr>
        </p:pic>
      </p:grpSp>
      <p:grpSp>
        <p:nvGrpSpPr>
          <p:cNvPr name="Group 4" id="4"/>
          <p:cNvGrpSpPr/>
          <p:nvPr/>
        </p:nvGrpSpPr>
        <p:grpSpPr>
          <a:xfrm rot="0">
            <a:off x="14500955" y="2413635"/>
            <a:ext cx="2758345" cy="245871"/>
            <a:chOff x="0" y="0"/>
            <a:chExt cx="726478" cy="64756"/>
          </a:xfrm>
        </p:grpSpPr>
        <p:sp>
          <p:nvSpPr>
            <p:cNvPr name="Freeform 5" id="5"/>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6" id="6"/>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028700" y="1574847"/>
            <a:ext cx="1856645" cy="68071"/>
            <a:chOff x="0" y="0"/>
            <a:chExt cx="488993" cy="17928"/>
          </a:xfrm>
        </p:grpSpPr>
        <p:sp>
          <p:nvSpPr>
            <p:cNvPr name="Freeform 8" id="8"/>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9" id="9"/>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066800" y="4084676"/>
            <a:ext cx="6448950" cy="529209"/>
          </a:xfrm>
          <a:prstGeom prst="rect">
            <a:avLst/>
          </a:prstGeom>
        </p:spPr>
        <p:txBody>
          <a:bodyPr anchor="t" rtlCol="false" tIns="0" lIns="0" bIns="0" rIns="0">
            <a:spAutoFit/>
          </a:bodyPr>
          <a:lstStyle/>
          <a:p>
            <a:pPr>
              <a:lnSpc>
                <a:spcPts val="3947"/>
              </a:lnSpc>
            </a:pPr>
            <a:r>
              <a:rPr lang="en-US" sz="4200">
                <a:solidFill>
                  <a:srgbClr val="1211CA"/>
                </a:solidFill>
                <a:latin typeface="Montserrat Heavy"/>
              </a:rPr>
              <a:t>Upload File</a:t>
            </a:r>
          </a:p>
        </p:txBody>
      </p:sp>
      <p:sp>
        <p:nvSpPr>
          <p:cNvPr name="TextBox 11" id="11"/>
          <p:cNvSpPr txBox="true"/>
          <p:nvPr/>
        </p:nvSpPr>
        <p:spPr>
          <a:xfrm rot="0">
            <a:off x="1066800" y="4819070"/>
            <a:ext cx="6448950" cy="529209"/>
          </a:xfrm>
          <a:prstGeom prst="rect">
            <a:avLst/>
          </a:prstGeom>
        </p:spPr>
        <p:txBody>
          <a:bodyPr anchor="t" rtlCol="false" tIns="0" lIns="0" bIns="0" rIns="0">
            <a:spAutoFit/>
          </a:bodyPr>
          <a:lstStyle/>
          <a:p>
            <a:pPr>
              <a:lnSpc>
                <a:spcPts val="3947"/>
              </a:lnSpc>
            </a:pPr>
            <a:r>
              <a:rPr lang="en-US" sz="4200">
                <a:solidFill>
                  <a:srgbClr val="F9B314"/>
                </a:solidFill>
                <a:latin typeface="Montserrat Heavy"/>
              </a:rPr>
              <a:t>In Github</a:t>
            </a:r>
          </a:p>
        </p:txBody>
      </p:sp>
      <p:sp>
        <p:nvSpPr>
          <p:cNvPr name="TextBox 12" id="12"/>
          <p:cNvSpPr txBox="true"/>
          <p:nvPr/>
        </p:nvSpPr>
        <p:spPr>
          <a:xfrm rot="0">
            <a:off x="13769329" y="952500"/>
            <a:ext cx="3489971" cy="1261110"/>
          </a:xfrm>
          <a:prstGeom prst="rect">
            <a:avLst/>
          </a:prstGeom>
        </p:spPr>
        <p:txBody>
          <a:bodyPr anchor="t" rtlCol="false" tIns="0" lIns="0" bIns="0" rIns="0">
            <a:spAutoFit/>
          </a:bodyPr>
          <a:lstStyle/>
          <a:p>
            <a:pPr algn="r">
              <a:lnSpc>
                <a:spcPts val="5040"/>
              </a:lnSpc>
            </a:pPr>
            <a:r>
              <a:rPr lang="en-US" sz="3600">
                <a:solidFill>
                  <a:srgbClr val="101010"/>
                </a:solidFill>
                <a:latin typeface="Montserrat Classic Bold"/>
              </a:rPr>
              <a:t>Ant</a:t>
            </a:r>
          </a:p>
          <a:p>
            <a:pPr algn="r">
              <a:lnSpc>
                <a:spcPts val="5040"/>
              </a:lnSpc>
            </a:pPr>
            <a:r>
              <a:rPr lang="en-US" sz="3600">
                <a:solidFill>
                  <a:srgbClr val="101010"/>
                </a:solidFill>
                <a:latin typeface="Montserrat Classic Bold"/>
              </a:rPr>
              <a:t>Smasher</a:t>
            </a:r>
          </a:p>
        </p:txBody>
      </p:sp>
      <p:sp>
        <p:nvSpPr>
          <p:cNvPr name="TextBox 13" id="13"/>
          <p:cNvSpPr txBox="true"/>
          <p:nvPr/>
        </p:nvSpPr>
        <p:spPr>
          <a:xfrm rot="0">
            <a:off x="1028700" y="981075"/>
            <a:ext cx="3489971" cy="405765"/>
          </a:xfrm>
          <a:prstGeom prst="rect">
            <a:avLst/>
          </a:prstGeom>
        </p:spPr>
        <p:txBody>
          <a:bodyPr anchor="t" rtlCol="false" tIns="0" lIns="0" bIns="0" rIns="0">
            <a:spAutoFit/>
          </a:bodyPr>
          <a:lstStyle/>
          <a:p>
            <a:pPr>
              <a:lnSpc>
                <a:spcPts val="3359"/>
              </a:lnSpc>
            </a:pPr>
            <a:r>
              <a:rPr lang="en-US" sz="2400">
                <a:solidFill>
                  <a:srgbClr val="101010"/>
                </a:solidFill>
                <a:latin typeface="Montserrat Classic Bold"/>
              </a:rPr>
              <a:t>Liceria &amp; Co.</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574847"/>
            <a:ext cx="1856645" cy="68071"/>
            <a:chOff x="0" y="0"/>
            <a:chExt cx="488993" cy="17928"/>
          </a:xfrm>
        </p:grpSpPr>
        <p:sp>
          <p:nvSpPr>
            <p:cNvPr name="Freeform 3" id="3"/>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4" id="4"/>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4500955" y="2413635"/>
            <a:ext cx="2758345" cy="245871"/>
            <a:chOff x="0" y="0"/>
            <a:chExt cx="726478" cy="64756"/>
          </a:xfrm>
        </p:grpSpPr>
        <p:sp>
          <p:nvSpPr>
            <p:cNvPr name="Freeform 6" id="6"/>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7" id="7"/>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2213610"/>
            <a:ext cx="5922266" cy="1267968"/>
            <a:chOff x="0" y="0"/>
            <a:chExt cx="7896355" cy="1690624"/>
          </a:xfrm>
        </p:grpSpPr>
        <p:sp>
          <p:nvSpPr>
            <p:cNvPr name="TextBox 9" id="9"/>
            <p:cNvSpPr txBox="true"/>
            <p:nvPr/>
          </p:nvSpPr>
          <p:spPr>
            <a:xfrm rot="0">
              <a:off x="0" y="104775"/>
              <a:ext cx="7896355" cy="740537"/>
            </a:xfrm>
            <a:prstGeom prst="rect">
              <a:avLst/>
            </a:prstGeom>
          </p:spPr>
          <p:txBody>
            <a:bodyPr anchor="t" rtlCol="false" tIns="0" lIns="0" bIns="0" rIns="0">
              <a:spAutoFit/>
            </a:bodyPr>
            <a:lstStyle/>
            <a:p>
              <a:pPr>
                <a:lnSpc>
                  <a:spcPts val="3947"/>
                </a:lnSpc>
              </a:pPr>
              <a:r>
                <a:rPr lang="en-US" sz="4200">
                  <a:solidFill>
                    <a:srgbClr val="1211CA"/>
                  </a:solidFill>
                  <a:latin typeface="Montserrat Heavy"/>
                </a:rPr>
                <a:t>Deskripsi</a:t>
              </a:r>
            </a:p>
          </p:txBody>
        </p:sp>
        <p:sp>
          <p:nvSpPr>
            <p:cNvPr name="TextBox 10" id="10"/>
            <p:cNvSpPr txBox="true"/>
            <p:nvPr/>
          </p:nvSpPr>
          <p:spPr>
            <a:xfrm rot="0">
              <a:off x="0" y="950087"/>
              <a:ext cx="7896355" cy="740537"/>
            </a:xfrm>
            <a:prstGeom prst="rect">
              <a:avLst/>
            </a:prstGeom>
          </p:spPr>
          <p:txBody>
            <a:bodyPr anchor="t" rtlCol="false" tIns="0" lIns="0" bIns="0" rIns="0">
              <a:spAutoFit/>
            </a:bodyPr>
            <a:lstStyle/>
            <a:p>
              <a:pPr>
                <a:lnSpc>
                  <a:spcPts val="3947"/>
                </a:lnSpc>
              </a:pPr>
              <a:r>
                <a:rPr lang="en-US" sz="4200">
                  <a:solidFill>
                    <a:srgbClr val="F9B314"/>
                  </a:solidFill>
                  <a:latin typeface="Montserrat Heavy"/>
                </a:rPr>
                <a:t>Aplikasi</a:t>
              </a:r>
            </a:p>
          </p:txBody>
        </p:sp>
      </p:grpSp>
      <p:sp>
        <p:nvSpPr>
          <p:cNvPr name="TextBox 11" id="11"/>
          <p:cNvSpPr txBox="true"/>
          <p:nvPr/>
        </p:nvSpPr>
        <p:spPr>
          <a:xfrm rot="0">
            <a:off x="1480852" y="4824430"/>
            <a:ext cx="15326297" cy="2501265"/>
          </a:xfrm>
          <a:prstGeom prst="rect">
            <a:avLst/>
          </a:prstGeom>
        </p:spPr>
        <p:txBody>
          <a:bodyPr anchor="t" rtlCol="false" tIns="0" lIns="0" bIns="0" rIns="0">
            <a:spAutoFit/>
          </a:bodyPr>
          <a:lstStyle/>
          <a:p>
            <a:pPr>
              <a:lnSpc>
                <a:spcPts val="3359"/>
              </a:lnSpc>
            </a:pPr>
            <a:r>
              <a:rPr lang="en-US" sz="2400">
                <a:solidFill>
                  <a:srgbClr val="2D262A"/>
                </a:solidFill>
                <a:latin typeface="Montserrat Classic"/>
              </a:rPr>
              <a:t>Hit the Ant adalah permainan menarik di mana pemain harus memukul semut dalam batas waktu 60 detik. Tiap pemukulan yang berhasil memberikan 1 poin, tetapi jika pemain gagal memukul setidaknya 5 semut, mereka kehilangan kesempatan mendapatkan skor tambahan. Akumulasi skor menjadi penentu kemenangan setelah waktu habis, dengan batasan jumlah melewatkan memukul semut. Dikembangkan dengan Java, permainan ini menyediakan fitur pause dan tampilan skor langsung, menciptakan pengalaman seru yang menguji refleks dan keterampilan pemain.</a:t>
            </a:r>
          </a:p>
        </p:txBody>
      </p:sp>
      <p:sp>
        <p:nvSpPr>
          <p:cNvPr name="TextBox 12" id="12"/>
          <p:cNvSpPr txBox="true"/>
          <p:nvPr/>
        </p:nvSpPr>
        <p:spPr>
          <a:xfrm rot="0">
            <a:off x="1028700" y="981075"/>
            <a:ext cx="3489971" cy="405765"/>
          </a:xfrm>
          <a:prstGeom prst="rect">
            <a:avLst/>
          </a:prstGeom>
        </p:spPr>
        <p:txBody>
          <a:bodyPr anchor="t" rtlCol="false" tIns="0" lIns="0" bIns="0" rIns="0">
            <a:spAutoFit/>
          </a:bodyPr>
          <a:lstStyle/>
          <a:p>
            <a:pPr>
              <a:lnSpc>
                <a:spcPts val="3359"/>
              </a:lnSpc>
            </a:pPr>
            <a:r>
              <a:rPr lang="en-US" sz="2400">
                <a:solidFill>
                  <a:srgbClr val="101010"/>
                </a:solidFill>
                <a:latin typeface="Montserrat Classic Bold"/>
              </a:rPr>
              <a:t>UAD</a:t>
            </a:r>
          </a:p>
        </p:txBody>
      </p:sp>
      <p:sp>
        <p:nvSpPr>
          <p:cNvPr name="TextBox 13" id="13"/>
          <p:cNvSpPr txBox="true"/>
          <p:nvPr/>
        </p:nvSpPr>
        <p:spPr>
          <a:xfrm rot="0">
            <a:off x="14328631" y="952500"/>
            <a:ext cx="2930669" cy="1261110"/>
          </a:xfrm>
          <a:prstGeom prst="rect">
            <a:avLst/>
          </a:prstGeom>
        </p:spPr>
        <p:txBody>
          <a:bodyPr anchor="t" rtlCol="false" tIns="0" lIns="0" bIns="0" rIns="0">
            <a:spAutoFit/>
          </a:bodyPr>
          <a:lstStyle/>
          <a:p>
            <a:pPr algn="r">
              <a:lnSpc>
                <a:spcPts val="5040"/>
              </a:lnSpc>
            </a:pPr>
            <a:r>
              <a:rPr lang="en-US" sz="3600">
                <a:solidFill>
                  <a:srgbClr val="101010"/>
                </a:solidFill>
                <a:latin typeface="Montserrat Classic Bold"/>
              </a:rPr>
              <a:t>Ant Smasher</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2324354"/>
            <a:ext cx="6448950" cy="529209"/>
          </a:xfrm>
          <a:prstGeom prst="rect">
            <a:avLst/>
          </a:prstGeom>
        </p:spPr>
        <p:txBody>
          <a:bodyPr anchor="t" rtlCol="false" tIns="0" lIns="0" bIns="0" rIns="0">
            <a:spAutoFit/>
          </a:bodyPr>
          <a:lstStyle/>
          <a:p>
            <a:pPr>
              <a:lnSpc>
                <a:spcPts val="3947"/>
              </a:lnSpc>
            </a:pPr>
            <a:r>
              <a:rPr lang="en-US" sz="4200">
                <a:solidFill>
                  <a:srgbClr val="1211CA"/>
                </a:solidFill>
                <a:latin typeface="Montserrat Heavy"/>
              </a:rPr>
              <a:t>Fitur-fitur</a:t>
            </a:r>
          </a:p>
        </p:txBody>
      </p:sp>
      <p:sp>
        <p:nvSpPr>
          <p:cNvPr name="TextBox 3" id="3"/>
          <p:cNvSpPr txBox="true"/>
          <p:nvPr/>
        </p:nvSpPr>
        <p:spPr>
          <a:xfrm rot="0">
            <a:off x="1028700" y="2989179"/>
            <a:ext cx="6448950" cy="529209"/>
          </a:xfrm>
          <a:prstGeom prst="rect">
            <a:avLst/>
          </a:prstGeom>
        </p:spPr>
        <p:txBody>
          <a:bodyPr anchor="t" rtlCol="false" tIns="0" lIns="0" bIns="0" rIns="0">
            <a:spAutoFit/>
          </a:bodyPr>
          <a:lstStyle/>
          <a:p>
            <a:pPr>
              <a:lnSpc>
                <a:spcPts val="3947"/>
              </a:lnSpc>
            </a:pPr>
            <a:r>
              <a:rPr lang="en-US" sz="4200">
                <a:solidFill>
                  <a:srgbClr val="F9B314"/>
                </a:solidFill>
                <a:latin typeface="Montserrat Heavy"/>
              </a:rPr>
              <a:t>Aplikasi</a:t>
            </a:r>
          </a:p>
        </p:txBody>
      </p:sp>
      <p:grpSp>
        <p:nvGrpSpPr>
          <p:cNvPr name="Group 4" id="4"/>
          <p:cNvGrpSpPr/>
          <p:nvPr/>
        </p:nvGrpSpPr>
        <p:grpSpPr>
          <a:xfrm rot="0">
            <a:off x="1028700" y="4006550"/>
            <a:ext cx="4470400" cy="1984629"/>
            <a:chOff x="0" y="0"/>
            <a:chExt cx="5960533" cy="2646172"/>
          </a:xfrm>
        </p:grpSpPr>
        <p:sp>
          <p:nvSpPr>
            <p:cNvPr name="TextBox 5" id="5"/>
            <p:cNvSpPr txBox="true"/>
            <p:nvPr/>
          </p:nvSpPr>
          <p:spPr>
            <a:xfrm rot="0">
              <a:off x="0" y="623570"/>
              <a:ext cx="5960533" cy="2022602"/>
            </a:xfrm>
            <a:prstGeom prst="rect">
              <a:avLst/>
            </a:prstGeom>
          </p:spPr>
          <p:txBody>
            <a:bodyPr anchor="t" rtlCol="false" tIns="0" lIns="0" bIns="0" rIns="0">
              <a:spAutoFit/>
            </a:bodyPr>
            <a:lstStyle/>
            <a:p>
              <a:pPr algn="just">
                <a:lnSpc>
                  <a:spcPts val="3048"/>
                </a:lnSpc>
              </a:pPr>
              <a:r>
                <a:rPr lang="en-US" sz="2400">
                  <a:solidFill>
                    <a:srgbClr val="2D262A"/>
                  </a:solidFill>
                  <a:latin typeface="Montserrat Classic"/>
                </a:rPr>
                <a:t>Pemain memiliki batas waktu 60 detik untuk memukul sebanyak mungkin semut.</a:t>
              </a:r>
            </a:p>
          </p:txBody>
        </p:sp>
        <p:sp>
          <p:nvSpPr>
            <p:cNvPr name="TextBox 6" id="6"/>
            <p:cNvSpPr txBox="true"/>
            <p:nvPr/>
          </p:nvSpPr>
          <p:spPr>
            <a:xfrm rot="0">
              <a:off x="0" y="-47625"/>
              <a:ext cx="5960533" cy="525145"/>
            </a:xfrm>
            <a:prstGeom prst="rect">
              <a:avLst/>
            </a:prstGeom>
          </p:spPr>
          <p:txBody>
            <a:bodyPr anchor="t" rtlCol="false" tIns="0" lIns="0" bIns="0" rIns="0">
              <a:spAutoFit/>
            </a:bodyPr>
            <a:lstStyle/>
            <a:p>
              <a:pPr>
                <a:lnSpc>
                  <a:spcPts val="3359"/>
                </a:lnSpc>
              </a:pPr>
              <a:r>
                <a:rPr lang="en-US" sz="2400">
                  <a:solidFill>
                    <a:srgbClr val="1211CA"/>
                  </a:solidFill>
                  <a:latin typeface="Montserrat Classic Bold"/>
                </a:rPr>
                <a:t>Waktu 60 Detik</a:t>
              </a:r>
            </a:p>
          </p:txBody>
        </p:sp>
      </p:grpSp>
      <p:grpSp>
        <p:nvGrpSpPr>
          <p:cNvPr name="Group 7" id="7"/>
          <p:cNvGrpSpPr/>
          <p:nvPr/>
        </p:nvGrpSpPr>
        <p:grpSpPr>
          <a:xfrm rot="0">
            <a:off x="6346927" y="4006550"/>
            <a:ext cx="4470400" cy="1603629"/>
            <a:chOff x="0" y="0"/>
            <a:chExt cx="5960533" cy="2138172"/>
          </a:xfrm>
        </p:grpSpPr>
        <p:sp>
          <p:nvSpPr>
            <p:cNvPr name="TextBox 8" id="8"/>
            <p:cNvSpPr txBox="true"/>
            <p:nvPr/>
          </p:nvSpPr>
          <p:spPr>
            <a:xfrm rot="0">
              <a:off x="0" y="623570"/>
              <a:ext cx="5960533" cy="1514602"/>
            </a:xfrm>
            <a:prstGeom prst="rect">
              <a:avLst/>
            </a:prstGeom>
          </p:spPr>
          <p:txBody>
            <a:bodyPr anchor="t" rtlCol="false" tIns="0" lIns="0" bIns="0" rIns="0">
              <a:spAutoFit/>
            </a:bodyPr>
            <a:lstStyle/>
            <a:p>
              <a:pPr algn="just">
                <a:lnSpc>
                  <a:spcPts val="3048"/>
                </a:lnSpc>
              </a:pPr>
              <a:r>
                <a:rPr lang="en-US" sz="2400">
                  <a:solidFill>
                    <a:srgbClr val="2D262A"/>
                  </a:solidFill>
                  <a:latin typeface="Montserrat Classic"/>
                </a:rPr>
                <a:t>Setiap pemukulan yang berhasil terhadap semut memberikan pemain 1 poin.</a:t>
              </a:r>
            </a:p>
          </p:txBody>
        </p:sp>
        <p:sp>
          <p:nvSpPr>
            <p:cNvPr name="TextBox 9" id="9"/>
            <p:cNvSpPr txBox="true"/>
            <p:nvPr/>
          </p:nvSpPr>
          <p:spPr>
            <a:xfrm rot="0">
              <a:off x="0" y="-47625"/>
              <a:ext cx="5960533" cy="525145"/>
            </a:xfrm>
            <a:prstGeom prst="rect">
              <a:avLst/>
            </a:prstGeom>
          </p:spPr>
          <p:txBody>
            <a:bodyPr anchor="t" rtlCol="false" tIns="0" lIns="0" bIns="0" rIns="0">
              <a:spAutoFit/>
            </a:bodyPr>
            <a:lstStyle/>
            <a:p>
              <a:pPr>
                <a:lnSpc>
                  <a:spcPts val="3359"/>
                </a:lnSpc>
              </a:pPr>
              <a:r>
                <a:rPr lang="en-US" sz="2400">
                  <a:solidFill>
                    <a:srgbClr val="1211CA"/>
                  </a:solidFill>
                  <a:latin typeface="Montserrat Classic Bold"/>
                </a:rPr>
                <a:t>Poin Skor</a:t>
              </a:r>
            </a:p>
          </p:txBody>
        </p:sp>
      </p:grpSp>
      <p:sp>
        <p:nvSpPr>
          <p:cNvPr name="TextBox 10" id="10"/>
          <p:cNvSpPr txBox="true"/>
          <p:nvPr/>
        </p:nvSpPr>
        <p:spPr>
          <a:xfrm rot="0">
            <a:off x="14368581" y="952500"/>
            <a:ext cx="2890719" cy="1261110"/>
          </a:xfrm>
          <a:prstGeom prst="rect">
            <a:avLst/>
          </a:prstGeom>
        </p:spPr>
        <p:txBody>
          <a:bodyPr anchor="t" rtlCol="false" tIns="0" lIns="0" bIns="0" rIns="0">
            <a:spAutoFit/>
          </a:bodyPr>
          <a:lstStyle/>
          <a:p>
            <a:pPr algn="r">
              <a:lnSpc>
                <a:spcPts val="5040"/>
              </a:lnSpc>
            </a:pPr>
            <a:r>
              <a:rPr lang="en-US" sz="3600">
                <a:solidFill>
                  <a:srgbClr val="101010"/>
                </a:solidFill>
                <a:latin typeface="Montserrat Classic Bold"/>
              </a:rPr>
              <a:t>Ant Smasher</a:t>
            </a:r>
          </a:p>
        </p:txBody>
      </p:sp>
      <p:grpSp>
        <p:nvGrpSpPr>
          <p:cNvPr name="Group 11" id="11"/>
          <p:cNvGrpSpPr/>
          <p:nvPr/>
        </p:nvGrpSpPr>
        <p:grpSpPr>
          <a:xfrm rot="0">
            <a:off x="14500955" y="2413635"/>
            <a:ext cx="2758345" cy="245871"/>
            <a:chOff x="0" y="0"/>
            <a:chExt cx="726478" cy="64756"/>
          </a:xfrm>
        </p:grpSpPr>
        <p:sp>
          <p:nvSpPr>
            <p:cNvPr name="Freeform 12" id="12"/>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13" id="13"/>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028700" y="1574847"/>
            <a:ext cx="1856645" cy="68071"/>
            <a:chOff x="0" y="0"/>
            <a:chExt cx="488993" cy="17928"/>
          </a:xfrm>
        </p:grpSpPr>
        <p:sp>
          <p:nvSpPr>
            <p:cNvPr name="Freeform 15" id="15"/>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16" id="16"/>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1028700" y="981075"/>
            <a:ext cx="3489971" cy="405765"/>
          </a:xfrm>
          <a:prstGeom prst="rect">
            <a:avLst/>
          </a:prstGeom>
        </p:spPr>
        <p:txBody>
          <a:bodyPr anchor="t" rtlCol="false" tIns="0" lIns="0" bIns="0" rIns="0">
            <a:spAutoFit/>
          </a:bodyPr>
          <a:lstStyle/>
          <a:p>
            <a:pPr>
              <a:lnSpc>
                <a:spcPts val="3359"/>
              </a:lnSpc>
            </a:pPr>
            <a:r>
              <a:rPr lang="en-US" sz="2400">
                <a:solidFill>
                  <a:srgbClr val="101010"/>
                </a:solidFill>
                <a:latin typeface="Montserrat Classic Bold"/>
              </a:rPr>
              <a:t>UAD</a:t>
            </a:r>
          </a:p>
        </p:txBody>
      </p:sp>
      <p:grpSp>
        <p:nvGrpSpPr>
          <p:cNvPr name="Group 18" id="18"/>
          <p:cNvGrpSpPr/>
          <p:nvPr/>
        </p:nvGrpSpPr>
        <p:grpSpPr>
          <a:xfrm rot="0">
            <a:off x="11665052" y="4006550"/>
            <a:ext cx="4470400" cy="1984629"/>
            <a:chOff x="0" y="0"/>
            <a:chExt cx="5960533" cy="2646172"/>
          </a:xfrm>
        </p:grpSpPr>
        <p:sp>
          <p:nvSpPr>
            <p:cNvPr name="TextBox 19" id="19"/>
            <p:cNvSpPr txBox="true"/>
            <p:nvPr/>
          </p:nvSpPr>
          <p:spPr>
            <a:xfrm rot="0">
              <a:off x="0" y="623570"/>
              <a:ext cx="5960533" cy="2022602"/>
            </a:xfrm>
            <a:prstGeom prst="rect">
              <a:avLst/>
            </a:prstGeom>
          </p:spPr>
          <p:txBody>
            <a:bodyPr anchor="t" rtlCol="false" tIns="0" lIns="0" bIns="0" rIns="0">
              <a:spAutoFit/>
            </a:bodyPr>
            <a:lstStyle/>
            <a:p>
              <a:pPr algn="just">
                <a:lnSpc>
                  <a:spcPts val="3048"/>
                </a:lnSpc>
              </a:pPr>
              <a:r>
                <a:rPr lang="en-US" sz="2400">
                  <a:solidFill>
                    <a:srgbClr val="2D262A"/>
                  </a:solidFill>
                  <a:latin typeface="Montserrat Classic"/>
                </a:rPr>
                <a:t>Skor akhir dihitung setelah waktu permainan berakhir dan menjadi penentu kemenangan.</a:t>
              </a:r>
            </a:p>
          </p:txBody>
        </p:sp>
        <p:sp>
          <p:nvSpPr>
            <p:cNvPr name="TextBox 20" id="20"/>
            <p:cNvSpPr txBox="true"/>
            <p:nvPr/>
          </p:nvSpPr>
          <p:spPr>
            <a:xfrm rot="0">
              <a:off x="0" y="-47625"/>
              <a:ext cx="5960533" cy="525145"/>
            </a:xfrm>
            <a:prstGeom prst="rect">
              <a:avLst/>
            </a:prstGeom>
          </p:spPr>
          <p:txBody>
            <a:bodyPr anchor="t" rtlCol="false" tIns="0" lIns="0" bIns="0" rIns="0">
              <a:spAutoFit/>
            </a:bodyPr>
            <a:lstStyle/>
            <a:p>
              <a:pPr>
                <a:lnSpc>
                  <a:spcPts val="3359"/>
                </a:lnSpc>
              </a:pPr>
              <a:r>
                <a:rPr lang="en-US" sz="2400">
                  <a:solidFill>
                    <a:srgbClr val="1211CA"/>
                  </a:solidFill>
                  <a:latin typeface="Montserrat Classic Bold"/>
                </a:rPr>
                <a:t>Akumulasi Skor</a:t>
              </a:r>
            </a:p>
          </p:txBody>
        </p:sp>
      </p:grpSp>
      <p:grpSp>
        <p:nvGrpSpPr>
          <p:cNvPr name="Group 21" id="21"/>
          <p:cNvGrpSpPr/>
          <p:nvPr/>
        </p:nvGrpSpPr>
        <p:grpSpPr>
          <a:xfrm rot="0">
            <a:off x="1028700" y="6476954"/>
            <a:ext cx="4470400" cy="2365629"/>
            <a:chOff x="0" y="0"/>
            <a:chExt cx="5960533" cy="3154172"/>
          </a:xfrm>
        </p:grpSpPr>
        <p:sp>
          <p:nvSpPr>
            <p:cNvPr name="TextBox 22" id="22"/>
            <p:cNvSpPr txBox="true"/>
            <p:nvPr/>
          </p:nvSpPr>
          <p:spPr>
            <a:xfrm rot="0">
              <a:off x="0" y="623570"/>
              <a:ext cx="5960533" cy="2530602"/>
            </a:xfrm>
            <a:prstGeom prst="rect">
              <a:avLst/>
            </a:prstGeom>
          </p:spPr>
          <p:txBody>
            <a:bodyPr anchor="t" rtlCol="false" tIns="0" lIns="0" bIns="0" rIns="0">
              <a:spAutoFit/>
            </a:bodyPr>
            <a:lstStyle/>
            <a:p>
              <a:pPr algn="just">
                <a:lnSpc>
                  <a:spcPts val="3048"/>
                </a:lnSpc>
              </a:pPr>
              <a:r>
                <a:rPr lang="en-US" sz="2400">
                  <a:solidFill>
                    <a:srgbClr val="2D262A"/>
                  </a:solidFill>
                  <a:latin typeface="Montserrat Classic"/>
                </a:rPr>
                <a:t>Terdapat fitur pause yang memungkinkan pemain untuk menghentikan permainan sementara jika diperlukan.</a:t>
              </a:r>
            </a:p>
          </p:txBody>
        </p:sp>
        <p:sp>
          <p:nvSpPr>
            <p:cNvPr name="TextBox 23" id="23"/>
            <p:cNvSpPr txBox="true"/>
            <p:nvPr/>
          </p:nvSpPr>
          <p:spPr>
            <a:xfrm rot="0">
              <a:off x="0" y="-47625"/>
              <a:ext cx="5960533" cy="525145"/>
            </a:xfrm>
            <a:prstGeom prst="rect">
              <a:avLst/>
            </a:prstGeom>
          </p:spPr>
          <p:txBody>
            <a:bodyPr anchor="t" rtlCol="false" tIns="0" lIns="0" bIns="0" rIns="0">
              <a:spAutoFit/>
            </a:bodyPr>
            <a:lstStyle/>
            <a:p>
              <a:pPr>
                <a:lnSpc>
                  <a:spcPts val="3359"/>
                </a:lnSpc>
              </a:pPr>
              <a:r>
                <a:rPr lang="en-US" sz="2400">
                  <a:solidFill>
                    <a:srgbClr val="1211CA"/>
                  </a:solidFill>
                  <a:latin typeface="Montserrat Classic Bold"/>
                </a:rPr>
                <a:t>Fitur Pause</a:t>
              </a:r>
            </a:p>
          </p:txBody>
        </p:sp>
      </p:grpSp>
      <p:grpSp>
        <p:nvGrpSpPr>
          <p:cNvPr name="Group 24" id="24"/>
          <p:cNvGrpSpPr/>
          <p:nvPr/>
        </p:nvGrpSpPr>
        <p:grpSpPr>
          <a:xfrm rot="0">
            <a:off x="6346927" y="6476954"/>
            <a:ext cx="4470400" cy="1984629"/>
            <a:chOff x="0" y="0"/>
            <a:chExt cx="5960533" cy="2646172"/>
          </a:xfrm>
        </p:grpSpPr>
        <p:sp>
          <p:nvSpPr>
            <p:cNvPr name="TextBox 25" id="25"/>
            <p:cNvSpPr txBox="true"/>
            <p:nvPr/>
          </p:nvSpPr>
          <p:spPr>
            <a:xfrm rot="0">
              <a:off x="0" y="623570"/>
              <a:ext cx="5960533" cy="2022602"/>
            </a:xfrm>
            <a:prstGeom prst="rect">
              <a:avLst/>
            </a:prstGeom>
          </p:spPr>
          <p:txBody>
            <a:bodyPr anchor="t" rtlCol="false" tIns="0" lIns="0" bIns="0" rIns="0">
              <a:spAutoFit/>
            </a:bodyPr>
            <a:lstStyle/>
            <a:p>
              <a:pPr algn="just">
                <a:lnSpc>
                  <a:spcPts val="3048"/>
                </a:lnSpc>
              </a:pPr>
              <a:r>
                <a:rPr lang="en-US" sz="2400">
                  <a:solidFill>
                    <a:srgbClr val="2D262A"/>
                  </a:solidFill>
                  <a:latin typeface="Montserrat Classic"/>
                </a:rPr>
                <a:t>Pemain dapat melihat skor mereka secara langsung selama permainan berlangsung.</a:t>
              </a:r>
            </a:p>
          </p:txBody>
        </p:sp>
        <p:sp>
          <p:nvSpPr>
            <p:cNvPr name="TextBox 26" id="26"/>
            <p:cNvSpPr txBox="true"/>
            <p:nvPr/>
          </p:nvSpPr>
          <p:spPr>
            <a:xfrm rot="0">
              <a:off x="0" y="-47625"/>
              <a:ext cx="5960533" cy="525145"/>
            </a:xfrm>
            <a:prstGeom prst="rect">
              <a:avLst/>
            </a:prstGeom>
          </p:spPr>
          <p:txBody>
            <a:bodyPr anchor="t" rtlCol="false" tIns="0" lIns="0" bIns="0" rIns="0">
              <a:spAutoFit/>
            </a:bodyPr>
            <a:lstStyle/>
            <a:p>
              <a:pPr>
                <a:lnSpc>
                  <a:spcPts val="3359"/>
                </a:lnSpc>
              </a:pPr>
              <a:r>
                <a:rPr lang="en-US" sz="2400">
                  <a:solidFill>
                    <a:srgbClr val="1211CA"/>
                  </a:solidFill>
                  <a:latin typeface="Montserrat Classic Bold"/>
                </a:rPr>
                <a:t>Tampilan Skor Langsung</a:t>
              </a:r>
            </a:p>
          </p:txBody>
        </p:sp>
      </p:grpSp>
      <p:grpSp>
        <p:nvGrpSpPr>
          <p:cNvPr name="Group 27" id="27"/>
          <p:cNvGrpSpPr/>
          <p:nvPr/>
        </p:nvGrpSpPr>
        <p:grpSpPr>
          <a:xfrm rot="0">
            <a:off x="11665052" y="6476954"/>
            <a:ext cx="4470400" cy="2365629"/>
            <a:chOff x="0" y="0"/>
            <a:chExt cx="5960533" cy="3154172"/>
          </a:xfrm>
        </p:grpSpPr>
        <p:sp>
          <p:nvSpPr>
            <p:cNvPr name="TextBox 28" id="28"/>
            <p:cNvSpPr txBox="true"/>
            <p:nvPr/>
          </p:nvSpPr>
          <p:spPr>
            <a:xfrm rot="0">
              <a:off x="0" y="623570"/>
              <a:ext cx="5960533" cy="2530602"/>
            </a:xfrm>
            <a:prstGeom prst="rect">
              <a:avLst/>
            </a:prstGeom>
          </p:spPr>
          <p:txBody>
            <a:bodyPr anchor="t" rtlCol="false" tIns="0" lIns="0" bIns="0" rIns="0">
              <a:spAutoFit/>
            </a:bodyPr>
            <a:lstStyle/>
            <a:p>
              <a:pPr algn="just">
                <a:lnSpc>
                  <a:spcPts val="3048"/>
                </a:lnSpc>
              </a:pPr>
              <a:r>
                <a:rPr lang="en-US" sz="2400">
                  <a:solidFill>
                    <a:srgbClr val="2D262A"/>
                  </a:solidFill>
                  <a:latin typeface="Montserrat Classic"/>
                </a:rPr>
                <a:t>Permainan ini dirancang untuk menguji dan mengasah refleks serta keterampilan pemain dalam memukul target.</a:t>
              </a:r>
            </a:p>
          </p:txBody>
        </p:sp>
        <p:sp>
          <p:nvSpPr>
            <p:cNvPr name="TextBox 29" id="29"/>
            <p:cNvSpPr txBox="true"/>
            <p:nvPr/>
          </p:nvSpPr>
          <p:spPr>
            <a:xfrm rot="0">
              <a:off x="0" y="-47625"/>
              <a:ext cx="5960533" cy="525145"/>
            </a:xfrm>
            <a:prstGeom prst="rect">
              <a:avLst/>
            </a:prstGeom>
          </p:spPr>
          <p:txBody>
            <a:bodyPr anchor="t" rtlCol="false" tIns="0" lIns="0" bIns="0" rIns="0">
              <a:spAutoFit/>
            </a:bodyPr>
            <a:lstStyle/>
            <a:p>
              <a:pPr>
                <a:lnSpc>
                  <a:spcPts val="3359"/>
                </a:lnSpc>
              </a:pPr>
              <a:r>
                <a:rPr lang="en-US" sz="2400">
                  <a:solidFill>
                    <a:srgbClr val="1211CA"/>
                  </a:solidFill>
                  <a:latin typeface="Montserrat Classic Bold"/>
                </a:rPr>
                <a:t>Refleks dan Keterampilan</a:t>
              </a:r>
            </a:p>
          </p:txBody>
        </p:sp>
      </p:gr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944503" y="1902587"/>
            <a:ext cx="7987029" cy="633984"/>
            <a:chOff x="0" y="0"/>
            <a:chExt cx="10649373" cy="845312"/>
          </a:xfrm>
        </p:grpSpPr>
        <p:sp>
          <p:nvSpPr>
            <p:cNvPr name="TextBox 3" id="3"/>
            <p:cNvSpPr txBox="true"/>
            <p:nvPr/>
          </p:nvSpPr>
          <p:spPr>
            <a:xfrm rot="0">
              <a:off x="0" y="104775"/>
              <a:ext cx="8598600" cy="740537"/>
            </a:xfrm>
            <a:prstGeom prst="rect">
              <a:avLst/>
            </a:prstGeom>
          </p:spPr>
          <p:txBody>
            <a:bodyPr anchor="t" rtlCol="false" tIns="0" lIns="0" bIns="0" rIns="0">
              <a:spAutoFit/>
            </a:bodyPr>
            <a:lstStyle/>
            <a:p>
              <a:pPr>
                <a:lnSpc>
                  <a:spcPts val="3947"/>
                </a:lnSpc>
              </a:pPr>
              <a:r>
                <a:rPr lang="en-US" sz="4200">
                  <a:solidFill>
                    <a:srgbClr val="1211CA"/>
                  </a:solidFill>
                  <a:latin typeface="Montserrat Heavy"/>
                </a:rPr>
                <a:t>Alur</a:t>
              </a:r>
            </a:p>
          </p:txBody>
        </p:sp>
        <p:sp>
          <p:nvSpPr>
            <p:cNvPr name="TextBox 4" id="4"/>
            <p:cNvSpPr txBox="true"/>
            <p:nvPr/>
          </p:nvSpPr>
          <p:spPr>
            <a:xfrm rot="0">
              <a:off x="2050773" y="104775"/>
              <a:ext cx="8598600" cy="740537"/>
            </a:xfrm>
            <a:prstGeom prst="rect">
              <a:avLst/>
            </a:prstGeom>
          </p:spPr>
          <p:txBody>
            <a:bodyPr anchor="t" rtlCol="false" tIns="0" lIns="0" bIns="0" rIns="0">
              <a:spAutoFit/>
            </a:bodyPr>
            <a:lstStyle/>
            <a:p>
              <a:pPr>
                <a:lnSpc>
                  <a:spcPts val="3947"/>
                </a:lnSpc>
              </a:pPr>
              <a:r>
                <a:rPr lang="en-US" sz="4200">
                  <a:solidFill>
                    <a:srgbClr val="F9B314"/>
                  </a:solidFill>
                  <a:latin typeface="Montserrat Heavy"/>
                </a:rPr>
                <a:t>Kerja</a:t>
              </a:r>
            </a:p>
          </p:txBody>
        </p:sp>
      </p:grpSp>
      <p:grpSp>
        <p:nvGrpSpPr>
          <p:cNvPr name="Group 5" id="5"/>
          <p:cNvGrpSpPr/>
          <p:nvPr/>
        </p:nvGrpSpPr>
        <p:grpSpPr>
          <a:xfrm rot="0">
            <a:off x="448770" y="3039300"/>
            <a:ext cx="3919404" cy="2365919"/>
            <a:chOff x="0" y="0"/>
            <a:chExt cx="5225872" cy="3154559"/>
          </a:xfrm>
        </p:grpSpPr>
        <p:sp>
          <p:nvSpPr>
            <p:cNvPr name="TextBox 6" id="6"/>
            <p:cNvSpPr txBox="true"/>
            <p:nvPr/>
          </p:nvSpPr>
          <p:spPr>
            <a:xfrm rot="0">
              <a:off x="0" y="513806"/>
              <a:ext cx="5225872" cy="2640753"/>
            </a:xfrm>
            <a:prstGeom prst="rect">
              <a:avLst/>
            </a:prstGeom>
          </p:spPr>
          <p:txBody>
            <a:bodyPr anchor="t" rtlCol="false" tIns="0" lIns="0" bIns="0" rIns="0">
              <a:spAutoFit/>
            </a:bodyPr>
            <a:lstStyle/>
            <a:p>
              <a:pPr algn="just" marL="820422" indent="-273474" lvl="2">
                <a:lnSpc>
                  <a:spcPts val="2660"/>
                </a:lnSpc>
                <a:buFont typeface="Arial"/>
                <a:buChar char="⚬"/>
              </a:pPr>
              <a:r>
                <a:rPr lang="en-US" sz="1900">
                  <a:solidFill>
                    <a:srgbClr val="2D262A"/>
                  </a:solidFill>
                  <a:latin typeface="Montserrat Classic"/>
                </a:rPr>
                <a:t>Buat kelas </a:t>
              </a:r>
              <a:r>
                <a:rPr lang="en-US" sz="1900">
                  <a:solidFill>
                    <a:srgbClr val="2D262A"/>
                  </a:solidFill>
                  <a:latin typeface="Montserrat Classic Semi-Bold"/>
                </a:rPr>
                <a:t>Ant</a:t>
              </a:r>
              <a:r>
                <a:rPr lang="en-US" sz="1900">
                  <a:solidFill>
                    <a:srgbClr val="2D262A"/>
                  </a:solidFill>
                  <a:latin typeface="Montserrat Classic"/>
                </a:rPr>
                <a:t> untuk merepresentasikan setiap semut.</a:t>
              </a:r>
            </a:p>
            <a:p>
              <a:pPr algn="just" marL="820422" indent="-273474" lvl="2">
                <a:lnSpc>
                  <a:spcPts val="2660"/>
                </a:lnSpc>
                <a:buFont typeface="Arial"/>
                <a:buChar char="⚬"/>
              </a:pPr>
              <a:r>
                <a:rPr lang="en-US" sz="1900">
                  <a:solidFill>
                    <a:srgbClr val="2D262A"/>
                  </a:solidFill>
                  <a:latin typeface="Montserrat Classic"/>
                </a:rPr>
                <a:t>Kelola</a:t>
              </a:r>
              <a:r>
                <a:rPr lang="en-US" sz="1900">
                  <a:solidFill>
                    <a:srgbClr val="2D262A"/>
                  </a:solidFill>
                  <a:latin typeface="Montserrat Classic"/>
                </a:rPr>
                <a:t> daftar semut yang muncul secara acak pada layar selama permainan.</a:t>
              </a:r>
            </a:p>
          </p:txBody>
        </p:sp>
        <p:sp>
          <p:nvSpPr>
            <p:cNvPr name="TextBox 7" id="7"/>
            <p:cNvSpPr txBox="true"/>
            <p:nvPr/>
          </p:nvSpPr>
          <p:spPr>
            <a:xfrm rot="0">
              <a:off x="479626" y="-38100"/>
              <a:ext cx="4266619" cy="462280"/>
            </a:xfrm>
            <a:prstGeom prst="rect">
              <a:avLst/>
            </a:prstGeom>
          </p:spPr>
          <p:txBody>
            <a:bodyPr anchor="t" rtlCol="false" tIns="0" lIns="0" bIns="0" rIns="0">
              <a:spAutoFit/>
            </a:bodyPr>
            <a:lstStyle/>
            <a:p>
              <a:pPr algn="ctr">
                <a:lnSpc>
                  <a:spcPts val="2940"/>
                </a:lnSpc>
              </a:pPr>
              <a:r>
                <a:rPr lang="en-US" sz="2100">
                  <a:solidFill>
                    <a:srgbClr val="1211CA"/>
                  </a:solidFill>
                  <a:latin typeface="Montserrat Classic Bold"/>
                </a:rPr>
                <a:t>Membuat Semut</a:t>
              </a:r>
            </a:p>
          </p:txBody>
        </p:sp>
      </p:grpSp>
      <p:sp>
        <p:nvSpPr>
          <p:cNvPr name="TextBox 8" id="8"/>
          <p:cNvSpPr txBox="true"/>
          <p:nvPr/>
        </p:nvSpPr>
        <p:spPr>
          <a:xfrm rot="0">
            <a:off x="14296138" y="952500"/>
            <a:ext cx="2963162" cy="1261110"/>
          </a:xfrm>
          <a:prstGeom prst="rect">
            <a:avLst/>
          </a:prstGeom>
        </p:spPr>
        <p:txBody>
          <a:bodyPr anchor="t" rtlCol="false" tIns="0" lIns="0" bIns="0" rIns="0">
            <a:spAutoFit/>
          </a:bodyPr>
          <a:lstStyle/>
          <a:p>
            <a:pPr algn="r">
              <a:lnSpc>
                <a:spcPts val="5040"/>
              </a:lnSpc>
            </a:pPr>
            <a:r>
              <a:rPr lang="en-US" sz="3600">
                <a:solidFill>
                  <a:srgbClr val="101010"/>
                </a:solidFill>
                <a:latin typeface="Montserrat Classic Bold"/>
              </a:rPr>
              <a:t>Ant Smasher</a:t>
            </a:r>
          </a:p>
        </p:txBody>
      </p:sp>
      <p:grpSp>
        <p:nvGrpSpPr>
          <p:cNvPr name="Group 9" id="9"/>
          <p:cNvGrpSpPr/>
          <p:nvPr/>
        </p:nvGrpSpPr>
        <p:grpSpPr>
          <a:xfrm rot="0">
            <a:off x="14500955" y="2413635"/>
            <a:ext cx="2758345" cy="245871"/>
            <a:chOff x="0" y="0"/>
            <a:chExt cx="726478" cy="64756"/>
          </a:xfrm>
        </p:grpSpPr>
        <p:sp>
          <p:nvSpPr>
            <p:cNvPr name="Freeform 10" id="10"/>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11" id="11"/>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028700" y="1574847"/>
            <a:ext cx="1856645" cy="68071"/>
            <a:chOff x="0" y="0"/>
            <a:chExt cx="488993" cy="17928"/>
          </a:xfrm>
        </p:grpSpPr>
        <p:sp>
          <p:nvSpPr>
            <p:cNvPr name="Freeform 13" id="13"/>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14" id="14"/>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5" id="15"/>
          <p:cNvSpPr txBox="true"/>
          <p:nvPr/>
        </p:nvSpPr>
        <p:spPr>
          <a:xfrm rot="0">
            <a:off x="1028700" y="981075"/>
            <a:ext cx="3489971" cy="405765"/>
          </a:xfrm>
          <a:prstGeom prst="rect">
            <a:avLst/>
          </a:prstGeom>
        </p:spPr>
        <p:txBody>
          <a:bodyPr anchor="t" rtlCol="false" tIns="0" lIns="0" bIns="0" rIns="0">
            <a:spAutoFit/>
          </a:bodyPr>
          <a:lstStyle/>
          <a:p>
            <a:pPr>
              <a:lnSpc>
                <a:spcPts val="3359"/>
              </a:lnSpc>
            </a:pPr>
            <a:r>
              <a:rPr lang="en-US" sz="2400">
                <a:solidFill>
                  <a:srgbClr val="101010"/>
                </a:solidFill>
                <a:latin typeface="Montserrat Classic Bold"/>
              </a:rPr>
              <a:t>UAD</a:t>
            </a:r>
          </a:p>
        </p:txBody>
      </p:sp>
      <p:grpSp>
        <p:nvGrpSpPr>
          <p:cNvPr name="Group 16" id="16"/>
          <p:cNvGrpSpPr/>
          <p:nvPr/>
        </p:nvGrpSpPr>
        <p:grpSpPr>
          <a:xfrm rot="0">
            <a:off x="4938018" y="3039300"/>
            <a:ext cx="3919404" cy="2699294"/>
            <a:chOff x="0" y="0"/>
            <a:chExt cx="5225872" cy="3599059"/>
          </a:xfrm>
        </p:grpSpPr>
        <p:sp>
          <p:nvSpPr>
            <p:cNvPr name="TextBox 17" id="17"/>
            <p:cNvSpPr txBox="true"/>
            <p:nvPr/>
          </p:nvSpPr>
          <p:spPr>
            <a:xfrm rot="0">
              <a:off x="0" y="513806"/>
              <a:ext cx="5225872" cy="3085253"/>
            </a:xfrm>
            <a:prstGeom prst="rect">
              <a:avLst/>
            </a:prstGeom>
          </p:spPr>
          <p:txBody>
            <a:bodyPr anchor="t" rtlCol="false" tIns="0" lIns="0" bIns="0" rIns="0">
              <a:spAutoFit/>
            </a:bodyPr>
            <a:lstStyle/>
            <a:p>
              <a:pPr algn="just" marL="410211" indent="-205106" lvl="1">
                <a:lnSpc>
                  <a:spcPts val="2660"/>
                </a:lnSpc>
                <a:buFont typeface="Arial"/>
                <a:buChar char="•"/>
              </a:pPr>
              <a:r>
                <a:rPr lang="en-US" sz="1900">
                  <a:solidFill>
                    <a:srgbClr val="2D262A"/>
                  </a:solidFill>
                  <a:latin typeface="Montserrat Classic"/>
                </a:rPr>
                <a:t>Buat kelas Player untuk menyimpan skor pemain dan jumlah kesempatan yang tersisa.</a:t>
              </a:r>
            </a:p>
            <a:p>
              <a:pPr algn="just" marL="410211" indent="-205106" lvl="1">
                <a:lnSpc>
                  <a:spcPts val="2660"/>
                </a:lnSpc>
                <a:buFont typeface="Arial"/>
                <a:buChar char="•"/>
              </a:pPr>
              <a:r>
                <a:rPr lang="en-US" sz="1900">
                  <a:solidFill>
                    <a:srgbClr val="2D262A"/>
                  </a:solidFill>
                  <a:latin typeface="Montserrat Classic"/>
                </a:rPr>
                <a:t>Kelola kontrol pemain untuk memukul semut.</a:t>
              </a:r>
            </a:p>
            <a:p>
              <a:pPr algn="just">
                <a:lnSpc>
                  <a:spcPts val="2660"/>
                </a:lnSpc>
              </a:pPr>
            </a:p>
          </p:txBody>
        </p:sp>
        <p:sp>
          <p:nvSpPr>
            <p:cNvPr name="TextBox 18" id="18"/>
            <p:cNvSpPr txBox="true"/>
            <p:nvPr/>
          </p:nvSpPr>
          <p:spPr>
            <a:xfrm rot="0">
              <a:off x="479626" y="-38100"/>
              <a:ext cx="4266619" cy="462280"/>
            </a:xfrm>
            <a:prstGeom prst="rect">
              <a:avLst/>
            </a:prstGeom>
          </p:spPr>
          <p:txBody>
            <a:bodyPr anchor="t" rtlCol="false" tIns="0" lIns="0" bIns="0" rIns="0">
              <a:spAutoFit/>
            </a:bodyPr>
            <a:lstStyle/>
            <a:p>
              <a:pPr algn="ctr">
                <a:lnSpc>
                  <a:spcPts val="2940"/>
                </a:lnSpc>
              </a:pPr>
              <a:r>
                <a:rPr lang="en-US" sz="2100">
                  <a:solidFill>
                    <a:srgbClr val="1211CA"/>
                  </a:solidFill>
                  <a:latin typeface="Montserrat Classic Bold"/>
                </a:rPr>
                <a:t>Pemain</a:t>
              </a:r>
            </a:p>
          </p:txBody>
        </p:sp>
      </p:grpSp>
      <p:grpSp>
        <p:nvGrpSpPr>
          <p:cNvPr name="Group 19" id="19"/>
          <p:cNvGrpSpPr/>
          <p:nvPr/>
        </p:nvGrpSpPr>
        <p:grpSpPr>
          <a:xfrm rot="0">
            <a:off x="9428922" y="3039300"/>
            <a:ext cx="3919404" cy="2365919"/>
            <a:chOff x="0" y="0"/>
            <a:chExt cx="5225872" cy="3154559"/>
          </a:xfrm>
        </p:grpSpPr>
        <p:sp>
          <p:nvSpPr>
            <p:cNvPr name="TextBox 20" id="20"/>
            <p:cNvSpPr txBox="true"/>
            <p:nvPr/>
          </p:nvSpPr>
          <p:spPr>
            <a:xfrm rot="0">
              <a:off x="0" y="513806"/>
              <a:ext cx="5225872" cy="2640753"/>
            </a:xfrm>
            <a:prstGeom prst="rect">
              <a:avLst/>
            </a:prstGeom>
          </p:spPr>
          <p:txBody>
            <a:bodyPr anchor="t" rtlCol="false" tIns="0" lIns="0" bIns="0" rIns="0">
              <a:spAutoFit/>
            </a:bodyPr>
            <a:lstStyle/>
            <a:p>
              <a:pPr algn="just" marL="410211" indent="-205106" lvl="1">
                <a:lnSpc>
                  <a:spcPts val="2660"/>
                </a:lnSpc>
                <a:buFont typeface="Arial"/>
                <a:buChar char="•"/>
              </a:pPr>
              <a:r>
                <a:rPr lang="en-US" sz="1900">
                  <a:solidFill>
                    <a:srgbClr val="2D262A"/>
                  </a:solidFill>
                  <a:latin typeface="Montserrat Classic"/>
                </a:rPr>
                <a:t>Terapkan penghitung waktu mundur selama 60 detik.</a:t>
              </a:r>
            </a:p>
            <a:p>
              <a:pPr algn="just" marL="410211" indent="-205106" lvl="1">
                <a:lnSpc>
                  <a:spcPts val="2660"/>
                </a:lnSpc>
                <a:buFont typeface="Arial"/>
                <a:buChar char="•"/>
              </a:pPr>
              <a:r>
                <a:rPr lang="en-US" sz="1900">
                  <a:solidFill>
                    <a:srgbClr val="2D262A"/>
                  </a:solidFill>
                  <a:latin typeface="Montserrat Classic"/>
                </a:rPr>
                <a:t>Hitung skor pemain setiap kali mereka berhasil memukul semut.</a:t>
              </a:r>
            </a:p>
            <a:p>
              <a:pPr algn="just">
                <a:lnSpc>
                  <a:spcPts val="2660"/>
                </a:lnSpc>
              </a:pPr>
            </a:p>
          </p:txBody>
        </p:sp>
        <p:sp>
          <p:nvSpPr>
            <p:cNvPr name="TextBox 21" id="21"/>
            <p:cNvSpPr txBox="true"/>
            <p:nvPr/>
          </p:nvSpPr>
          <p:spPr>
            <a:xfrm rot="0">
              <a:off x="479626" y="-38100"/>
              <a:ext cx="4266619" cy="462280"/>
            </a:xfrm>
            <a:prstGeom prst="rect">
              <a:avLst/>
            </a:prstGeom>
          </p:spPr>
          <p:txBody>
            <a:bodyPr anchor="t" rtlCol="false" tIns="0" lIns="0" bIns="0" rIns="0">
              <a:spAutoFit/>
            </a:bodyPr>
            <a:lstStyle/>
            <a:p>
              <a:pPr algn="ctr">
                <a:lnSpc>
                  <a:spcPts val="2940"/>
                </a:lnSpc>
              </a:pPr>
              <a:r>
                <a:rPr lang="en-US" sz="2100">
                  <a:solidFill>
                    <a:srgbClr val="1211CA"/>
                  </a:solidFill>
                  <a:latin typeface="Montserrat Classic Bold"/>
                </a:rPr>
                <a:t>Waktu dan Skor</a:t>
              </a:r>
            </a:p>
          </p:txBody>
        </p:sp>
      </p:grpSp>
      <p:grpSp>
        <p:nvGrpSpPr>
          <p:cNvPr name="Group 22" id="22"/>
          <p:cNvGrpSpPr/>
          <p:nvPr/>
        </p:nvGrpSpPr>
        <p:grpSpPr>
          <a:xfrm rot="0">
            <a:off x="13919826" y="3039300"/>
            <a:ext cx="3919404" cy="3404144"/>
            <a:chOff x="0" y="0"/>
            <a:chExt cx="5225872" cy="4538859"/>
          </a:xfrm>
        </p:grpSpPr>
        <p:sp>
          <p:nvSpPr>
            <p:cNvPr name="TextBox 23" id="23"/>
            <p:cNvSpPr txBox="true"/>
            <p:nvPr/>
          </p:nvSpPr>
          <p:spPr>
            <a:xfrm rot="0">
              <a:off x="0" y="1009106"/>
              <a:ext cx="5225872" cy="3529753"/>
            </a:xfrm>
            <a:prstGeom prst="rect">
              <a:avLst/>
            </a:prstGeom>
          </p:spPr>
          <p:txBody>
            <a:bodyPr anchor="t" rtlCol="false" tIns="0" lIns="0" bIns="0" rIns="0">
              <a:spAutoFit/>
            </a:bodyPr>
            <a:lstStyle/>
            <a:p>
              <a:pPr algn="just" marL="410211" indent="-205106" lvl="1">
                <a:lnSpc>
                  <a:spcPts val="2660"/>
                </a:lnSpc>
                <a:buFont typeface="Arial"/>
                <a:buChar char="•"/>
              </a:pPr>
              <a:r>
                <a:rPr lang="en-US" sz="1900">
                  <a:solidFill>
                    <a:srgbClr val="2D262A"/>
                  </a:solidFill>
                  <a:latin typeface="Montserrat Classic"/>
                </a:rPr>
                <a:t>Gunakan antarmuka grafis atau tampilan teks untuk menampilkan permainan.</a:t>
              </a:r>
            </a:p>
            <a:p>
              <a:pPr algn="just" marL="410211" indent="-205106" lvl="1">
                <a:lnSpc>
                  <a:spcPts val="2660"/>
                </a:lnSpc>
                <a:buFont typeface="Arial"/>
                <a:buChar char="•"/>
              </a:pPr>
              <a:r>
                <a:rPr lang="en-US" sz="1900">
                  <a:solidFill>
                    <a:srgbClr val="2D262A"/>
                  </a:solidFill>
                  <a:latin typeface="Montserrat Classic"/>
                </a:rPr>
                <a:t>Perbarui layar untuk menunjukkan jumlah skor, waktu tersisa, dan kesempatan pemain.</a:t>
              </a:r>
            </a:p>
            <a:p>
              <a:pPr algn="just">
                <a:lnSpc>
                  <a:spcPts val="2660"/>
                </a:lnSpc>
              </a:pPr>
            </a:p>
          </p:txBody>
        </p:sp>
        <p:sp>
          <p:nvSpPr>
            <p:cNvPr name="TextBox 24" id="24"/>
            <p:cNvSpPr txBox="true"/>
            <p:nvPr/>
          </p:nvSpPr>
          <p:spPr>
            <a:xfrm rot="0">
              <a:off x="479626" y="-38100"/>
              <a:ext cx="4266619" cy="957580"/>
            </a:xfrm>
            <a:prstGeom prst="rect">
              <a:avLst/>
            </a:prstGeom>
          </p:spPr>
          <p:txBody>
            <a:bodyPr anchor="t" rtlCol="false" tIns="0" lIns="0" bIns="0" rIns="0">
              <a:spAutoFit/>
            </a:bodyPr>
            <a:lstStyle/>
            <a:p>
              <a:pPr algn="ctr">
                <a:lnSpc>
                  <a:spcPts val="2940"/>
                </a:lnSpc>
              </a:pPr>
              <a:r>
                <a:rPr lang="en-US" sz="2100">
                  <a:solidFill>
                    <a:srgbClr val="1211CA"/>
                  </a:solidFill>
                  <a:latin typeface="Montserrat Classic Bold"/>
                </a:rPr>
                <a:t>Tampilan dan Pembaruan Layar</a:t>
              </a:r>
            </a:p>
          </p:txBody>
        </p:sp>
      </p:grpSp>
      <p:grpSp>
        <p:nvGrpSpPr>
          <p:cNvPr name="Group 25" id="25"/>
          <p:cNvGrpSpPr/>
          <p:nvPr/>
        </p:nvGrpSpPr>
        <p:grpSpPr>
          <a:xfrm rot="0">
            <a:off x="631377" y="6243419"/>
            <a:ext cx="3919404" cy="3032669"/>
            <a:chOff x="0" y="0"/>
            <a:chExt cx="5225872" cy="4043559"/>
          </a:xfrm>
        </p:grpSpPr>
        <p:sp>
          <p:nvSpPr>
            <p:cNvPr name="TextBox 26" id="26"/>
            <p:cNvSpPr txBox="true"/>
            <p:nvPr/>
          </p:nvSpPr>
          <p:spPr>
            <a:xfrm rot="0">
              <a:off x="0" y="513806"/>
              <a:ext cx="5225872" cy="3529753"/>
            </a:xfrm>
            <a:prstGeom prst="rect">
              <a:avLst/>
            </a:prstGeom>
          </p:spPr>
          <p:txBody>
            <a:bodyPr anchor="t" rtlCol="false" tIns="0" lIns="0" bIns="0" rIns="0">
              <a:spAutoFit/>
            </a:bodyPr>
            <a:lstStyle/>
            <a:p>
              <a:pPr algn="just" marL="820422" indent="-273474" lvl="2">
                <a:lnSpc>
                  <a:spcPts val="2660"/>
                </a:lnSpc>
                <a:buFont typeface="Arial"/>
                <a:buChar char="⚬"/>
              </a:pPr>
              <a:r>
                <a:rPr lang="en-US" sz="1900">
                  <a:solidFill>
                    <a:srgbClr val="2D262A"/>
                  </a:solidFill>
                  <a:latin typeface="Montserrat Classic"/>
                </a:rPr>
                <a:t>Tambahkan fitur pause yang memungkinkan pemain menghentikan permainan sementara.</a:t>
              </a:r>
            </a:p>
            <a:p>
              <a:pPr algn="just" marL="820422" indent="-273474" lvl="2">
                <a:lnSpc>
                  <a:spcPts val="2660"/>
                </a:lnSpc>
                <a:buFont typeface="Arial"/>
                <a:buChar char="⚬"/>
              </a:pPr>
              <a:r>
                <a:rPr lang="en-US" sz="1900">
                  <a:solidFill>
                    <a:srgbClr val="2D262A"/>
                  </a:solidFill>
                  <a:latin typeface="Montserrat Classic"/>
                </a:rPr>
                <a:t>Pastikan pemain dapat melanjutkan permainan setelah melakukan pause.</a:t>
              </a:r>
            </a:p>
          </p:txBody>
        </p:sp>
        <p:sp>
          <p:nvSpPr>
            <p:cNvPr name="TextBox 27" id="27"/>
            <p:cNvSpPr txBox="true"/>
            <p:nvPr/>
          </p:nvSpPr>
          <p:spPr>
            <a:xfrm rot="0">
              <a:off x="479626" y="-38100"/>
              <a:ext cx="4266619" cy="462280"/>
            </a:xfrm>
            <a:prstGeom prst="rect">
              <a:avLst/>
            </a:prstGeom>
          </p:spPr>
          <p:txBody>
            <a:bodyPr anchor="t" rtlCol="false" tIns="0" lIns="0" bIns="0" rIns="0">
              <a:spAutoFit/>
            </a:bodyPr>
            <a:lstStyle/>
            <a:p>
              <a:pPr algn="ctr">
                <a:lnSpc>
                  <a:spcPts val="2940"/>
                </a:lnSpc>
              </a:pPr>
              <a:r>
                <a:rPr lang="en-US" sz="2100">
                  <a:solidFill>
                    <a:srgbClr val="1211CA"/>
                  </a:solidFill>
                  <a:latin typeface="Montserrat Classic Bold"/>
                </a:rPr>
                <a:t>Pause dan Resume</a:t>
              </a:r>
            </a:p>
          </p:txBody>
        </p:sp>
      </p:grpSp>
      <p:grpSp>
        <p:nvGrpSpPr>
          <p:cNvPr name="Group 28" id="28"/>
          <p:cNvGrpSpPr/>
          <p:nvPr/>
        </p:nvGrpSpPr>
        <p:grpSpPr>
          <a:xfrm rot="0">
            <a:off x="4755411" y="6261207"/>
            <a:ext cx="3919404" cy="2365919"/>
            <a:chOff x="0" y="0"/>
            <a:chExt cx="5225872" cy="3154559"/>
          </a:xfrm>
        </p:grpSpPr>
        <p:sp>
          <p:nvSpPr>
            <p:cNvPr name="TextBox 29" id="29"/>
            <p:cNvSpPr txBox="true"/>
            <p:nvPr/>
          </p:nvSpPr>
          <p:spPr>
            <a:xfrm rot="0">
              <a:off x="0" y="513806"/>
              <a:ext cx="5225872" cy="2640753"/>
            </a:xfrm>
            <a:prstGeom prst="rect">
              <a:avLst/>
            </a:prstGeom>
          </p:spPr>
          <p:txBody>
            <a:bodyPr anchor="t" rtlCol="false" tIns="0" lIns="0" bIns="0" rIns="0">
              <a:spAutoFit/>
            </a:bodyPr>
            <a:lstStyle/>
            <a:p>
              <a:pPr algn="just" marL="820422" indent="-273474" lvl="2">
                <a:lnSpc>
                  <a:spcPts val="2660"/>
                </a:lnSpc>
                <a:buFont typeface="Arial"/>
                <a:buChar char="⚬"/>
              </a:pPr>
              <a:r>
                <a:rPr lang="en-US" sz="1900">
                  <a:solidFill>
                    <a:srgbClr val="2D262A"/>
                  </a:solidFill>
                  <a:latin typeface="Montserrat Classic"/>
                </a:rPr>
                <a:t>Tentukan kondisi kemenangan atau kekalahan setelah berakhirnya waktu.</a:t>
              </a:r>
            </a:p>
            <a:p>
              <a:pPr algn="just" marL="820422" indent="-273474" lvl="2">
                <a:lnSpc>
                  <a:spcPts val="2660"/>
                </a:lnSpc>
                <a:buFont typeface="Arial"/>
                <a:buChar char="⚬"/>
              </a:pPr>
              <a:r>
                <a:rPr lang="en-US" sz="1900">
                  <a:solidFill>
                    <a:srgbClr val="2D262A"/>
                  </a:solidFill>
                  <a:latin typeface="Montserrat Classic"/>
                </a:rPr>
                <a:t>Tampilkan skor akhir pemain.</a:t>
              </a:r>
            </a:p>
          </p:txBody>
        </p:sp>
        <p:sp>
          <p:nvSpPr>
            <p:cNvPr name="TextBox 30" id="30"/>
            <p:cNvSpPr txBox="true"/>
            <p:nvPr/>
          </p:nvSpPr>
          <p:spPr>
            <a:xfrm rot="0">
              <a:off x="479626" y="-38100"/>
              <a:ext cx="4266619" cy="462280"/>
            </a:xfrm>
            <a:prstGeom prst="rect">
              <a:avLst/>
            </a:prstGeom>
          </p:spPr>
          <p:txBody>
            <a:bodyPr anchor="t" rtlCol="false" tIns="0" lIns="0" bIns="0" rIns="0">
              <a:spAutoFit/>
            </a:bodyPr>
            <a:lstStyle/>
            <a:p>
              <a:pPr algn="ctr">
                <a:lnSpc>
                  <a:spcPts val="2940"/>
                </a:lnSpc>
              </a:pPr>
              <a:r>
                <a:rPr lang="en-US" sz="2100">
                  <a:solidFill>
                    <a:srgbClr val="1211CA"/>
                  </a:solidFill>
                  <a:latin typeface="Montserrat Classic Bold"/>
                </a:rPr>
                <a:t>Penentu Kemenangan</a:t>
              </a:r>
            </a:p>
          </p:txBody>
        </p:sp>
      </p:grpSp>
      <p:grpSp>
        <p:nvGrpSpPr>
          <p:cNvPr name="Group 31" id="31"/>
          <p:cNvGrpSpPr/>
          <p:nvPr/>
        </p:nvGrpSpPr>
        <p:grpSpPr>
          <a:xfrm rot="0">
            <a:off x="9246315" y="6261207"/>
            <a:ext cx="3919404" cy="1699169"/>
            <a:chOff x="0" y="0"/>
            <a:chExt cx="5225872" cy="2265559"/>
          </a:xfrm>
        </p:grpSpPr>
        <p:sp>
          <p:nvSpPr>
            <p:cNvPr name="TextBox 32" id="32"/>
            <p:cNvSpPr txBox="true"/>
            <p:nvPr/>
          </p:nvSpPr>
          <p:spPr>
            <a:xfrm rot="0">
              <a:off x="0" y="513806"/>
              <a:ext cx="5225872" cy="1751753"/>
            </a:xfrm>
            <a:prstGeom prst="rect">
              <a:avLst/>
            </a:prstGeom>
          </p:spPr>
          <p:txBody>
            <a:bodyPr anchor="t" rtlCol="false" tIns="0" lIns="0" bIns="0" rIns="0">
              <a:spAutoFit/>
            </a:bodyPr>
            <a:lstStyle/>
            <a:p>
              <a:pPr algn="just" marL="820422" indent="-273474" lvl="2">
                <a:lnSpc>
                  <a:spcPts val="2660"/>
                </a:lnSpc>
                <a:buFont typeface="Arial"/>
                <a:buChar char="⚬"/>
              </a:pPr>
              <a:r>
                <a:rPr lang="en-US" sz="1900">
                  <a:solidFill>
                    <a:srgbClr val="2D262A"/>
                  </a:solidFill>
                  <a:latin typeface="Montserrat Classic"/>
                </a:rPr>
                <a:t>Tambahkan fitur-fitur tambahan seperti melihat skor selama permainan berlangsung.</a:t>
              </a:r>
            </a:p>
          </p:txBody>
        </p:sp>
        <p:sp>
          <p:nvSpPr>
            <p:cNvPr name="TextBox 33" id="33"/>
            <p:cNvSpPr txBox="true"/>
            <p:nvPr/>
          </p:nvSpPr>
          <p:spPr>
            <a:xfrm rot="0">
              <a:off x="479626" y="-38100"/>
              <a:ext cx="4266619" cy="462280"/>
            </a:xfrm>
            <a:prstGeom prst="rect">
              <a:avLst/>
            </a:prstGeom>
          </p:spPr>
          <p:txBody>
            <a:bodyPr anchor="t" rtlCol="false" tIns="0" lIns="0" bIns="0" rIns="0">
              <a:spAutoFit/>
            </a:bodyPr>
            <a:lstStyle/>
            <a:p>
              <a:pPr algn="ctr">
                <a:lnSpc>
                  <a:spcPts val="2940"/>
                </a:lnSpc>
              </a:pPr>
              <a:r>
                <a:rPr lang="en-US" sz="2100">
                  <a:solidFill>
                    <a:srgbClr val="1211CA"/>
                  </a:solidFill>
                  <a:latin typeface="Montserrat Classic Bold"/>
                </a:rPr>
                <a:t>Fitur Tambahan</a:t>
              </a:r>
            </a:p>
          </p:txBody>
        </p:sp>
      </p:grpSp>
      <p:grpSp>
        <p:nvGrpSpPr>
          <p:cNvPr name="Group 34" id="34"/>
          <p:cNvGrpSpPr/>
          <p:nvPr/>
        </p:nvGrpSpPr>
        <p:grpSpPr>
          <a:xfrm rot="0">
            <a:off x="13737219" y="6842232"/>
            <a:ext cx="3919404" cy="2699294"/>
            <a:chOff x="0" y="0"/>
            <a:chExt cx="5225872" cy="3599059"/>
          </a:xfrm>
        </p:grpSpPr>
        <p:sp>
          <p:nvSpPr>
            <p:cNvPr name="TextBox 35" id="35"/>
            <p:cNvSpPr txBox="true"/>
            <p:nvPr/>
          </p:nvSpPr>
          <p:spPr>
            <a:xfrm rot="0">
              <a:off x="0" y="513806"/>
              <a:ext cx="5225872" cy="3085253"/>
            </a:xfrm>
            <a:prstGeom prst="rect">
              <a:avLst/>
            </a:prstGeom>
          </p:spPr>
          <p:txBody>
            <a:bodyPr anchor="t" rtlCol="false" tIns="0" lIns="0" bIns="0" rIns="0">
              <a:spAutoFit/>
            </a:bodyPr>
            <a:lstStyle/>
            <a:p>
              <a:pPr algn="just" marL="820422" indent="-273474" lvl="2">
                <a:lnSpc>
                  <a:spcPts val="2660"/>
                </a:lnSpc>
                <a:buFont typeface="Arial"/>
                <a:buChar char="⚬"/>
              </a:pPr>
              <a:r>
                <a:rPr lang="en-US" sz="1900">
                  <a:solidFill>
                    <a:srgbClr val="2D262A"/>
                  </a:solidFill>
                  <a:latin typeface="Montserrat Classic"/>
                </a:rPr>
                <a:t>Terima input dari pemain untuk memukul semut atau melakukan aksi lainnya.</a:t>
              </a:r>
            </a:p>
            <a:p>
              <a:pPr algn="just" marL="820422" indent="-273474" lvl="2">
                <a:lnSpc>
                  <a:spcPts val="2660"/>
                </a:lnSpc>
                <a:buFont typeface="Arial"/>
                <a:buChar char="⚬"/>
              </a:pPr>
              <a:r>
                <a:rPr lang="en-US" sz="1900">
                  <a:solidFill>
                    <a:srgbClr val="2D262A"/>
                  </a:solidFill>
                  <a:latin typeface="Montserrat Classic"/>
                </a:rPr>
                <a:t>Pastikan input pemain sesuai dengan aturan permainan.</a:t>
              </a:r>
            </a:p>
          </p:txBody>
        </p:sp>
        <p:sp>
          <p:nvSpPr>
            <p:cNvPr name="TextBox 36" id="36"/>
            <p:cNvSpPr txBox="true"/>
            <p:nvPr/>
          </p:nvSpPr>
          <p:spPr>
            <a:xfrm rot="0">
              <a:off x="479626" y="-38100"/>
              <a:ext cx="4266619" cy="462280"/>
            </a:xfrm>
            <a:prstGeom prst="rect">
              <a:avLst/>
            </a:prstGeom>
          </p:spPr>
          <p:txBody>
            <a:bodyPr anchor="t" rtlCol="false" tIns="0" lIns="0" bIns="0" rIns="0">
              <a:spAutoFit/>
            </a:bodyPr>
            <a:lstStyle/>
            <a:p>
              <a:pPr algn="ctr">
                <a:lnSpc>
                  <a:spcPts val="2940"/>
                </a:lnSpc>
              </a:pPr>
              <a:r>
                <a:rPr lang="en-US" sz="2100">
                  <a:solidFill>
                    <a:srgbClr val="1211CA"/>
                  </a:solidFill>
                  <a:latin typeface="Montserrat Classic Bold"/>
                </a:rPr>
                <a:t>Penanganan Input</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574847"/>
            <a:ext cx="1856645" cy="68071"/>
            <a:chOff x="0" y="0"/>
            <a:chExt cx="488993" cy="17928"/>
          </a:xfrm>
        </p:grpSpPr>
        <p:sp>
          <p:nvSpPr>
            <p:cNvPr name="Freeform 3" id="3"/>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4" id="4"/>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4500955" y="2413635"/>
            <a:ext cx="2758345" cy="245871"/>
            <a:chOff x="0" y="0"/>
            <a:chExt cx="726478" cy="64756"/>
          </a:xfrm>
        </p:grpSpPr>
        <p:sp>
          <p:nvSpPr>
            <p:cNvPr name="Freeform 6" id="6"/>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7" id="7"/>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5298270" y="361419"/>
            <a:ext cx="7691460" cy="9564163"/>
          </a:xfrm>
          <a:custGeom>
            <a:avLst/>
            <a:gdLst/>
            <a:ahLst/>
            <a:cxnLst/>
            <a:rect r="r" b="b" t="t" l="l"/>
            <a:pathLst>
              <a:path h="9564163" w="7691460">
                <a:moveTo>
                  <a:pt x="0" y="0"/>
                </a:moveTo>
                <a:lnTo>
                  <a:pt x="7691460" y="0"/>
                </a:lnTo>
                <a:lnTo>
                  <a:pt x="7691460" y="9564162"/>
                </a:lnTo>
                <a:lnTo>
                  <a:pt x="0" y="9564162"/>
                </a:lnTo>
                <a:lnTo>
                  <a:pt x="0" y="0"/>
                </a:lnTo>
                <a:close/>
              </a:path>
            </a:pathLst>
          </a:custGeom>
          <a:blipFill>
            <a:blip r:embed="rId2"/>
            <a:stretch>
              <a:fillRect l="0" t="0" r="0" b="0"/>
            </a:stretch>
          </a:blipFill>
        </p:spPr>
      </p:sp>
      <p:sp>
        <p:nvSpPr>
          <p:cNvPr name="TextBox 9" id="9"/>
          <p:cNvSpPr txBox="true"/>
          <p:nvPr/>
        </p:nvSpPr>
        <p:spPr>
          <a:xfrm rot="0">
            <a:off x="1028700" y="2764281"/>
            <a:ext cx="5922266" cy="529209"/>
          </a:xfrm>
          <a:prstGeom prst="rect">
            <a:avLst/>
          </a:prstGeom>
        </p:spPr>
        <p:txBody>
          <a:bodyPr anchor="t" rtlCol="false" tIns="0" lIns="0" bIns="0" rIns="0">
            <a:spAutoFit/>
          </a:bodyPr>
          <a:lstStyle/>
          <a:p>
            <a:pPr>
              <a:lnSpc>
                <a:spcPts val="3947"/>
              </a:lnSpc>
            </a:pPr>
            <a:r>
              <a:rPr lang="en-US" sz="4200">
                <a:solidFill>
                  <a:srgbClr val="1211CA"/>
                </a:solidFill>
                <a:latin typeface="Montserrat Heavy"/>
              </a:rPr>
              <a:t>Diagram</a:t>
            </a:r>
          </a:p>
        </p:txBody>
      </p:sp>
      <p:sp>
        <p:nvSpPr>
          <p:cNvPr name="TextBox 10" id="10"/>
          <p:cNvSpPr txBox="true"/>
          <p:nvPr/>
        </p:nvSpPr>
        <p:spPr>
          <a:xfrm rot="0">
            <a:off x="1028700" y="3588765"/>
            <a:ext cx="5922266" cy="529209"/>
          </a:xfrm>
          <a:prstGeom prst="rect">
            <a:avLst/>
          </a:prstGeom>
        </p:spPr>
        <p:txBody>
          <a:bodyPr anchor="t" rtlCol="false" tIns="0" lIns="0" bIns="0" rIns="0">
            <a:spAutoFit/>
          </a:bodyPr>
          <a:lstStyle/>
          <a:p>
            <a:pPr>
              <a:lnSpc>
                <a:spcPts val="3947"/>
              </a:lnSpc>
            </a:pPr>
            <a:r>
              <a:rPr lang="en-US" sz="4200">
                <a:solidFill>
                  <a:srgbClr val="F9B314"/>
                </a:solidFill>
                <a:latin typeface="Montserrat Heavy"/>
              </a:rPr>
              <a:t>Class</a:t>
            </a:r>
          </a:p>
        </p:txBody>
      </p:sp>
      <p:sp>
        <p:nvSpPr>
          <p:cNvPr name="TextBox 11" id="11"/>
          <p:cNvSpPr txBox="true"/>
          <p:nvPr/>
        </p:nvSpPr>
        <p:spPr>
          <a:xfrm rot="0">
            <a:off x="1028700" y="981075"/>
            <a:ext cx="3489971" cy="405765"/>
          </a:xfrm>
          <a:prstGeom prst="rect">
            <a:avLst/>
          </a:prstGeom>
        </p:spPr>
        <p:txBody>
          <a:bodyPr anchor="t" rtlCol="false" tIns="0" lIns="0" bIns="0" rIns="0">
            <a:spAutoFit/>
          </a:bodyPr>
          <a:lstStyle/>
          <a:p>
            <a:pPr>
              <a:lnSpc>
                <a:spcPts val="3359"/>
              </a:lnSpc>
            </a:pPr>
            <a:r>
              <a:rPr lang="en-US" sz="2400">
                <a:solidFill>
                  <a:srgbClr val="101010"/>
                </a:solidFill>
                <a:latin typeface="Montserrat Classic Bold"/>
              </a:rPr>
              <a:t>Liceria &amp; Co.</a:t>
            </a:r>
          </a:p>
        </p:txBody>
      </p:sp>
      <p:sp>
        <p:nvSpPr>
          <p:cNvPr name="TextBox 12" id="12"/>
          <p:cNvSpPr txBox="true"/>
          <p:nvPr/>
        </p:nvSpPr>
        <p:spPr>
          <a:xfrm rot="0">
            <a:off x="14500955" y="952500"/>
            <a:ext cx="2758345" cy="1261110"/>
          </a:xfrm>
          <a:prstGeom prst="rect">
            <a:avLst/>
          </a:prstGeom>
        </p:spPr>
        <p:txBody>
          <a:bodyPr anchor="t" rtlCol="false" tIns="0" lIns="0" bIns="0" rIns="0">
            <a:spAutoFit/>
          </a:bodyPr>
          <a:lstStyle/>
          <a:p>
            <a:pPr algn="r">
              <a:lnSpc>
                <a:spcPts val="5040"/>
              </a:lnSpc>
            </a:pPr>
            <a:r>
              <a:rPr lang="en-US" sz="3600">
                <a:solidFill>
                  <a:srgbClr val="101010"/>
                </a:solidFill>
                <a:latin typeface="Montserrat Classic Bold"/>
              </a:rPr>
              <a:t>Ant Smasher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574847"/>
            <a:ext cx="1856645" cy="68071"/>
            <a:chOff x="0" y="0"/>
            <a:chExt cx="488993" cy="17928"/>
          </a:xfrm>
        </p:grpSpPr>
        <p:sp>
          <p:nvSpPr>
            <p:cNvPr name="Freeform 3" id="3"/>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4" id="4"/>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4500955" y="2413635"/>
            <a:ext cx="2758345" cy="245871"/>
            <a:chOff x="0" y="0"/>
            <a:chExt cx="726478" cy="64756"/>
          </a:xfrm>
        </p:grpSpPr>
        <p:sp>
          <p:nvSpPr>
            <p:cNvPr name="Freeform 6" id="6"/>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7" id="7"/>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4101081" y="3465022"/>
            <a:ext cx="10085838" cy="6100739"/>
            <a:chOff x="0" y="0"/>
            <a:chExt cx="13447784" cy="8134319"/>
          </a:xfrm>
        </p:grpSpPr>
        <p:pic>
          <p:nvPicPr>
            <p:cNvPr name="Picture 9" id="9"/>
            <p:cNvPicPr>
              <a:picLocks noChangeAspect="true"/>
            </p:cNvPicPr>
            <p:nvPr/>
          </p:nvPicPr>
          <p:blipFill>
            <a:blip r:embed="rId2"/>
            <a:srcRect l="0" t="4903" r="0" b="4903"/>
            <a:stretch>
              <a:fillRect/>
            </a:stretch>
          </p:blipFill>
          <p:spPr>
            <a:xfrm flipH="false" flipV="false">
              <a:off x="0" y="0"/>
              <a:ext cx="13447784" cy="8134319"/>
            </a:xfrm>
            <a:prstGeom prst="rect">
              <a:avLst/>
            </a:prstGeom>
          </p:spPr>
        </p:pic>
      </p:grpSp>
      <p:sp>
        <p:nvSpPr>
          <p:cNvPr name="TextBox 10" id="10"/>
          <p:cNvSpPr txBox="true"/>
          <p:nvPr/>
        </p:nvSpPr>
        <p:spPr>
          <a:xfrm rot="0">
            <a:off x="1028700" y="2518410"/>
            <a:ext cx="5922266" cy="529209"/>
          </a:xfrm>
          <a:prstGeom prst="rect">
            <a:avLst/>
          </a:prstGeom>
        </p:spPr>
        <p:txBody>
          <a:bodyPr anchor="t" rtlCol="false" tIns="0" lIns="0" bIns="0" rIns="0">
            <a:spAutoFit/>
          </a:bodyPr>
          <a:lstStyle/>
          <a:p>
            <a:pPr>
              <a:lnSpc>
                <a:spcPts val="3947"/>
              </a:lnSpc>
            </a:pPr>
            <a:r>
              <a:rPr lang="en-US" sz="4200">
                <a:solidFill>
                  <a:srgbClr val="1211CA"/>
                </a:solidFill>
                <a:latin typeface="Montserrat Heavy"/>
              </a:rPr>
              <a:t>Tampilan</a:t>
            </a:r>
          </a:p>
        </p:txBody>
      </p:sp>
      <p:sp>
        <p:nvSpPr>
          <p:cNvPr name="TextBox 11" id="11"/>
          <p:cNvSpPr txBox="true"/>
          <p:nvPr/>
        </p:nvSpPr>
        <p:spPr>
          <a:xfrm rot="0">
            <a:off x="1028700" y="3252805"/>
            <a:ext cx="5922266" cy="529209"/>
          </a:xfrm>
          <a:prstGeom prst="rect">
            <a:avLst/>
          </a:prstGeom>
        </p:spPr>
        <p:txBody>
          <a:bodyPr anchor="t" rtlCol="false" tIns="0" lIns="0" bIns="0" rIns="0">
            <a:spAutoFit/>
          </a:bodyPr>
          <a:lstStyle/>
          <a:p>
            <a:pPr>
              <a:lnSpc>
                <a:spcPts val="3947"/>
              </a:lnSpc>
            </a:pPr>
            <a:r>
              <a:rPr lang="en-US" sz="4200">
                <a:solidFill>
                  <a:srgbClr val="F9B314"/>
                </a:solidFill>
                <a:latin typeface="Montserrat Heavy"/>
              </a:rPr>
              <a:t>UI</a:t>
            </a:r>
          </a:p>
        </p:txBody>
      </p:sp>
      <p:sp>
        <p:nvSpPr>
          <p:cNvPr name="TextBox 12" id="12"/>
          <p:cNvSpPr txBox="true"/>
          <p:nvPr/>
        </p:nvSpPr>
        <p:spPr>
          <a:xfrm rot="0">
            <a:off x="1028700" y="981075"/>
            <a:ext cx="3489971" cy="405765"/>
          </a:xfrm>
          <a:prstGeom prst="rect">
            <a:avLst/>
          </a:prstGeom>
        </p:spPr>
        <p:txBody>
          <a:bodyPr anchor="t" rtlCol="false" tIns="0" lIns="0" bIns="0" rIns="0">
            <a:spAutoFit/>
          </a:bodyPr>
          <a:lstStyle/>
          <a:p>
            <a:pPr>
              <a:lnSpc>
                <a:spcPts val="3359"/>
              </a:lnSpc>
            </a:pPr>
            <a:r>
              <a:rPr lang="en-US" sz="2400">
                <a:solidFill>
                  <a:srgbClr val="101010"/>
                </a:solidFill>
                <a:latin typeface="Montserrat Classic Bold"/>
              </a:rPr>
              <a:t>Liceria &amp; Co.</a:t>
            </a:r>
          </a:p>
        </p:txBody>
      </p:sp>
      <p:sp>
        <p:nvSpPr>
          <p:cNvPr name="TextBox 13" id="13"/>
          <p:cNvSpPr txBox="true"/>
          <p:nvPr/>
        </p:nvSpPr>
        <p:spPr>
          <a:xfrm rot="0">
            <a:off x="14668207" y="952500"/>
            <a:ext cx="2591093" cy="1261110"/>
          </a:xfrm>
          <a:prstGeom prst="rect">
            <a:avLst/>
          </a:prstGeom>
        </p:spPr>
        <p:txBody>
          <a:bodyPr anchor="t" rtlCol="false" tIns="0" lIns="0" bIns="0" rIns="0">
            <a:spAutoFit/>
          </a:bodyPr>
          <a:lstStyle/>
          <a:p>
            <a:pPr algn="r">
              <a:lnSpc>
                <a:spcPts val="5040"/>
              </a:lnSpc>
            </a:pPr>
            <a:r>
              <a:rPr lang="en-US" sz="3600">
                <a:solidFill>
                  <a:srgbClr val="101010"/>
                </a:solidFill>
                <a:latin typeface="Montserrat Classic Bold"/>
              </a:rPr>
              <a:t>Ant Smasher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574847"/>
            <a:ext cx="1856645" cy="68071"/>
            <a:chOff x="0" y="0"/>
            <a:chExt cx="488993" cy="17928"/>
          </a:xfrm>
        </p:grpSpPr>
        <p:sp>
          <p:nvSpPr>
            <p:cNvPr name="Freeform 3" id="3"/>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4" id="4"/>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4500955" y="2413635"/>
            <a:ext cx="2758345" cy="245871"/>
            <a:chOff x="0" y="0"/>
            <a:chExt cx="726478" cy="64756"/>
          </a:xfrm>
        </p:grpSpPr>
        <p:sp>
          <p:nvSpPr>
            <p:cNvPr name="Freeform 6" id="6"/>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7" id="7"/>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3934245"/>
            <a:ext cx="6537433" cy="3304231"/>
            <a:chOff x="0" y="0"/>
            <a:chExt cx="8716577" cy="4405641"/>
          </a:xfrm>
        </p:grpSpPr>
        <p:pic>
          <p:nvPicPr>
            <p:cNvPr name="Picture 9" id="9"/>
            <p:cNvPicPr>
              <a:picLocks noChangeAspect="true"/>
            </p:cNvPicPr>
            <p:nvPr/>
          </p:nvPicPr>
          <p:blipFill>
            <a:blip r:embed="rId2"/>
            <a:srcRect l="0" t="5072" r="0" b="5072"/>
            <a:stretch>
              <a:fillRect/>
            </a:stretch>
          </p:blipFill>
          <p:spPr>
            <a:xfrm flipH="false" flipV="false">
              <a:off x="0" y="0"/>
              <a:ext cx="8716577" cy="4405641"/>
            </a:xfrm>
            <a:prstGeom prst="rect">
              <a:avLst/>
            </a:prstGeom>
          </p:spPr>
        </p:pic>
      </p:grpSp>
      <p:grpSp>
        <p:nvGrpSpPr>
          <p:cNvPr name="Group 10" id="10"/>
          <p:cNvGrpSpPr/>
          <p:nvPr/>
        </p:nvGrpSpPr>
        <p:grpSpPr>
          <a:xfrm rot="0">
            <a:off x="9761278" y="3934245"/>
            <a:ext cx="6537433" cy="3304231"/>
            <a:chOff x="0" y="0"/>
            <a:chExt cx="8716577" cy="4405641"/>
          </a:xfrm>
        </p:grpSpPr>
        <p:pic>
          <p:nvPicPr>
            <p:cNvPr name="Picture 11" id="11"/>
            <p:cNvPicPr>
              <a:picLocks noChangeAspect="true"/>
            </p:cNvPicPr>
            <p:nvPr/>
          </p:nvPicPr>
          <p:blipFill>
            <a:blip r:embed="rId3"/>
            <a:srcRect l="0" t="5072" r="0" b="5072"/>
            <a:stretch>
              <a:fillRect/>
            </a:stretch>
          </p:blipFill>
          <p:spPr>
            <a:xfrm flipH="false" flipV="false">
              <a:off x="0" y="0"/>
              <a:ext cx="8716577" cy="4405641"/>
            </a:xfrm>
            <a:prstGeom prst="rect">
              <a:avLst/>
            </a:prstGeom>
          </p:spPr>
        </p:pic>
      </p:grpSp>
      <p:grpSp>
        <p:nvGrpSpPr>
          <p:cNvPr name="Group 12" id="12"/>
          <p:cNvGrpSpPr/>
          <p:nvPr/>
        </p:nvGrpSpPr>
        <p:grpSpPr>
          <a:xfrm rot="0">
            <a:off x="1028700" y="1975317"/>
            <a:ext cx="5922266" cy="1368379"/>
            <a:chOff x="0" y="0"/>
            <a:chExt cx="7896355" cy="1824505"/>
          </a:xfrm>
        </p:grpSpPr>
        <p:sp>
          <p:nvSpPr>
            <p:cNvPr name="TextBox 13" id="13"/>
            <p:cNvSpPr txBox="true"/>
            <p:nvPr/>
          </p:nvSpPr>
          <p:spPr>
            <a:xfrm rot="0">
              <a:off x="0" y="104775"/>
              <a:ext cx="7896355" cy="740537"/>
            </a:xfrm>
            <a:prstGeom prst="rect">
              <a:avLst/>
            </a:prstGeom>
          </p:spPr>
          <p:txBody>
            <a:bodyPr anchor="t" rtlCol="false" tIns="0" lIns="0" bIns="0" rIns="0">
              <a:spAutoFit/>
            </a:bodyPr>
            <a:lstStyle/>
            <a:p>
              <a:pPr>
                <a:lnSpc>
                  <a:spcPts val="3947"/>
                </a:lnSpc>
              </a:pPr>
              <a:r>
                <a:rPr lang="en-US" sz="4200">
                  <a:solidFill>
                    <a:srgbClr val="1211CA"/>
                  </a:solidFill>
                  <a:latin typeface="Montserrat Heavy"/>
                </a:rPr>
                <a:t>Screenshot</a:t>
              </a:r>
            </a:p>
          </p:txBody>
        </p:sp>
        <p:sp>
          <p:nvSpPr>
            <p:cNvPr name="TextBox 14" id="14"/>
            <p:cNvSpPr txBox="true"/>
            <p:nvPr/>
          </p:nvSpPr>
          <p:spPr>
            <a:xfrm rot="0">
              <a:off x="0" y="1083968"/>
              <a:ext cx="7896355" cy="740537"/>
            </a:xfrm>
            <a:prstGeom prst="rect">
              <a:avLst/>
            </a:prstGeom>
          </p:spPr>
          <p:txBody>
            <a:bodyPr anchor="t" rtlCol="false" tIns="0" lIns="0" bIns="0" rIns="0">
              <a:spAutoFit/>
            </a:bodyPr>
            <a:lstStyle/>
            <a:p>
              <a:pPr>
                <a:lnSpc>
                  <a:spcPts val="3947"/>
                </a:lnSpc>
              </a:pPr>
              <a:r>
                <a:rPr lang="en-US" sz="4200">
                  <a:solidFill>
                    <a:srgbClr val="F9B314"/>
                  </a:solidFill>
                  <a:latin typeface="Montserrat Heavy"/>
                </a:rPr>
                <a:t>Code</a:t>
              </a:r>
            </a:p>
          </p:txBody>
        </p:sp>
      </p:grpSp>
      <p:sp>
        <p:nvSpPr>
          <p:cNvPr name="TextBox 15" id="15"/>
          <p:cNvSpPr txBox="true"/>
          <p:nvPr/>
        </p:nvSpPr>
        <p:spPr>
          <a:xfrm rot="0">
            <a:off x="1028700" y="981075"/>
            <a:ext cx="3489971" cy="405765"/>
          </a:xfrm>
          <a:prstGeom prst="rect">
            <a:avLst/>
          </a:prstGeom>
        </p:spPr>
        <p:txBody>
          <a:bodyPr anchor="t" rtlCol="false" tIns="0" lIns="0" bIns="0" rIns="0">
            <a:spAutoFit/>
          </a:bodyPr>
          <a:lstStyle/>
          <a:p>
            <a:pPr>
              <a:lnSpc>
                <a:spcPts val="3359"/>
              </a:lnSpc>
            </a:pPr>
            <a:r>
              <a:rPr lang="en-US" sz="2400">
                <a:solidFill>
                  <a:srgbClr val="101010"/>
                </a:solidFill>
                <a:latin typeface="Montserrat Classic Bold"/>
              </a:rPr>
              <a:t>Liceria &amp; Co.</a:t>
            </a:r>
          </a:p>
        </p:txBody>
      </p:sp>
      <p:sp>
        <p:nvSpPr>
          <p:cNvPr name="TextBox 16" id="16"/>
          <p:cNvSpPr txBox="true"/>
          <p:nvPr/>
        </p:nvSpPr>
        <p:spPr>
          <a:xfrm rot="0">
            <a:off x="13769329" y="952500"/>
            <a:ext cx="3489971" cy="1261110"/>
          </a:xfrm>
          <a:prstGeom prst="rect">
            <a:avLst/>
          </a:prstGeom>
        </p:spPr>
        <p:txBody>
          <a:bodyPr anchor="t" rtlCol="false" tIns="0" lIns="0" bIns="0" rIns="0">
            <a:spAutoFit/>
          </a:bodyPr>
          <a:lstStyle/>
          <a:p>
            <a:pPr algn="r">
              <a:lnSpc>
                <a:spcPts val="5040"/>
              </a:lnSpc>
            </a:pPr>
            <a:r>
              <a:rPr lang="en-US" sz="3600">
                <a:solidFill>
                  <a:srgbClr val="101010"/>
                </a:solidFill>
                <a:latin typeface="Montserrat Classic Bold"/>
              </a:rPr>
              <a:t>Ant</a:t>
            </a:r>
          </a:p>
          <a:p>
            <a:pPr algn="r">
              <a:lnSpc>
                <a:spcPts val="5040"/>
              </a:lnSpc>
            </a:pPr>
            <a:r>
              <a:rPr lang="en-US" sz="3600">
                <a:solidFill>
                  <a:srgbClr val="101010"/>
                </a:solidFill>
                <a:latin typeface="Montserrat Classic Bold"/>
              </a:rPr>
              <a:t>Smasher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6537433" cy="3304231"/>
            <a:chOff x="0" y="0"/>
            <a:chExt cx="8716577" cy="4405641"/>
          </a:xfrm>
        </p:grpSpPr>
        <p:pic>
          <p:nvPicPr>
            <p:cNvPr name="Picture 3" id="3"/>
            <p:cNvPicPr>
              <a:picLocks noChangeAspect="true"/>
            </p:cNvPicPr>
            <p:nvPr/>
          </p:nvPicPr>
          <p:blipFill>
            <a:blip r:embed="rId2"/>
            <a:srcRect l="0" t="5072" r="0" b="5072"/>
            <a:stretch>
              <a:fillRect/>
            </a:stretch>
          </p:blipFill>
          <p:spPr>
            <a:xfrm flipH="false" flipV="false">
              <a:off x="0" y="0"/>
              <a:ext cx="8716577" cy="4405641"/>
            </a:xfrm>
            <a:prstGeom prst="rect">
              <a:avLst/>
            </a:prstGeom>
          </p:spPr>
        </p:pic>
      </p:grpSp>
      <p:grpSp>
        <p:nvGrpSpPr>
          <p:cNvPr name="Group 4" id="4"/>
          <p:cNvGrpSpPr/>
          <p:nvPr/>
        </p:nvGrpSpPr>
        <p:grpSpPr>
          <a:xfrm rot="0">
            <a:off x="10721867" y="1028700"/>
            <a:ext cx="6537433" cy="3304231"/>
            <a:chOff x="0" y="0"/>
            <a:chExt cx="8716577" cy="4405641"/>
          </a:xfrm>
        </p:grpSpPr>
        <p:pic>
          <p:nvPicPr>
            <p:cNvPr name="Picture 5" id="5"/>
            <p:cNvPicPr>
              <a:picLocks noChangeAspect="true"/>
            </p:cNvPicPr>
            <p:nvPr/>
          </p:nvPicPr>
          <p:blipFill>
            <a:blip r:embed="rId3"/>
            <a:srcRect l="0" t="5072" r="0" b="5072"/>
            <a:stretch>
              <a:fillRect/>
            </a:stretch>
          </p:blipFill>
          <p:spPr>
            <a:xfrm flipH="false" flipV="false">
              <a:off x="0" y="0"/>
              <a:ext cx="8716577" cy="4405641"/>
            </a:xfrm>
            <a:prstGeom prst="rect">
              <a:avLst/>
            </a:prstGeom>
          </p:spPr>
        </p:pic>
      </p:grpSp>
      <p:grpSp>
        <p:nvGrpSpPr>
          <p:cNvPr name="Group 6" id="6"/>
          <p:cNvGrpSpPr/>
          <p:nvPr/>
        </p:nvGrpSpPr>
        <p:grpSpPr>
          <a:xfrm rot="0">
            <a:off x="1028700" y="5954069"/>
            <a:ext cx="6537433" cy="3304231"/>
            <a:chOff x="0" y="0"/>
            <a:chExt cx="8716577" cy="4405641"/>
          </a:xfrm>
        </p:grpSpPr>
        <p:pic>
          <p:nvPicPr>
            <p:cNvPr name="Picture 7" id="7"/>
            <p:cNvPicPr>
              <a:picLocks noChangeAspect="true"/>
            </p:cNvPicPr>
            <p:nvPr/>
          </p:nvPicPr>
          <p:blipFill>
            <a:blip r:embed="rId4"/>
            <a:srcRect l="0" t="5072" r="0" b="5072"/>
            <a:stretch>
              <a:fillRect/>
            </a:stretch>
          </p:blipFill>
          <p:spPr>
            <a:xfrm flipH="false" flipV="false">
              <a:off x="0" y="0"/>
              <a:ext cx="8716577" cy="4405641"/>
            </a:xfrm>
            <a:prstGeom prst="rect">
              <a:avLst/>
            </a:prstGeom>
          </p:spPr>
        </p:pic>
      </p:grpSp>
      <p:grpSp>
        <p:nvGrpSpPr>
          <p:cNvPr name="Group 8" id="8"/>
          <p:cNvGrpSpPr/>
          <p:nvPr/>
        </p:nvGrpSpPr>
        <p:grpSpPr>
          <a:xfrm rot="0">
            <a:off x="10721867" y="5954069"/>
            <a:ext cx="6537433" cy="3304231"/>
            <a:chOff x="0" y="0"/>
            <a:chExt cx="8716577" cy="4405641"/>
          </a:xfrm>
        </p:grpSpPr>
        <p:pic>
          <p:nvPicPr>
            <p:cNvPr name="Picture 9" id="9"/>
            <p:cNvPicPr>
              <a:picLocks noChangeAspect="true"/>
            </p:cNvPicPr>
            <p:nvPr/>
          </p:nvPicPr>
          <p:blipFill>
            <a:blip r:embed="rId5"/>
            <a:srcRect l="0" t="5072" r="0" b="5072"/>
            <a:stretch>
              <a:fillRect/>
            </a:stretch>
          </p:blipFill>
          <p:spPr>
            <a:xfrm flipH="false" flipV="false">
              <a:off x="0" y="0"/>
              <a:ext cx="8716577" cy="4405641"/>
            </a:xfrm>
            <a:prstGeom prst="rect">
              <a:avLst/>
            </a:prstGeom>
          </p:spPr>
        </p:pic>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6537433" cy="3304231"/>
            <a:chOff x="0" y="0"/>
            <a:chExt cx="8716577" cy="4405641"/>
          </a:xfrm>
        </p:grpSpPr>
        <p:pic>
          <p:nvPicPr>
            <p:cNvPr name="Picture 3" id="3"/>
            <p:cNvPicPr>
              <a:picLocks noChangeAspect="true"/>
            </p:cNvPicPr>
            <p:nvPr/>
          </p:nvPicPr>
          <p:blipFill>
            <a:blip r:embed="rId2"/>
            <a:srcRect l="0" t="5072" r="0" b="5072"/>
            <a:stretch>
              <a:fillRect/>
            </a:stretch>
          </p:blipFill>
          <p:spPr>
            <a:xfrm flipH="false" flipV="false">
              <a:off x="0" y="0"/>
              <a:ext cx="8716577" cy="4405641"/>
            </a:xfrm>
            <a:prstGeom prst="rect">
              <a:avLst/>
            </a:prstGeom>
          </p:spPr>
        </p:pic>
      </p:grpSp>
      <p:grpSp>
        <p:nvGrpSpPr>
          <p:cNvPr name="Group 4" id="4"/>
          <p:cNvGrpSpPr/>
          <p:nvPr/>
        </p:nvGrpSpPr>
        <p:grpSpPr>
          <a:xfrm rot="0">
            <a:off x="10721867" y="1028700"/>
            <a:ext cx="6537433" cy="3304231"/>
            <a:chOff x="0" y="0"/>
            <a:chExt cx="8716577" cy="4405641"/>
          </a:xfrm>
        </p:grpSpPr>
        <p:pic>
          <p:nvPicPr>
            <p:cNvPr name="Picture 5" id="5"/>
            <p:cNvPicPr>
              <a:picLocks noChangeAspect="true"/>
            </p:cNvPicPr>
            <p:nvPr/>
          </p:nvPicPr>
          <p:blipFill>
            <a:blip r:embed="rId3"/>
            <a:srcRect l="0" t="5072" r="0" b="5072"/>
            <a:stretch>
              <a:fillRect/>
            </a:stretch>
          </p:blipFill>
          <p:spPr>
            <a:xfrm flipH="false" flipV="false">
              <a:off x="0" y="0"/>
              <a:ext cx="8716577" cy="4405641"/>
            </a:xfrm>
            <a:prstGeom prst="rect">
              <a:avLst/>
            </a:prstGeom>
          </p:spPr>
        </p:pic>
      </p:grpSp>
      <p:grpSp>
        <p:nvGrpSpPr>
          <p:cNvPr name="Group 6" id="6"/>
          <p:cNvGrpSpPr/>
          <p:nvPr/>
        </p:nvGrpSpPr>
        <p:grpSpPr>
          <a:xfrm rot="0">
            <a:off x="1028700" y="5954069"/>
            <a:ext cx="6537433" cy="3304231"/>
            <a:chOff x="0" y="0"/>
            <a:chExt cx="8716577" cy="4405641"/>
          </a:xfrm>
        </p:grpSpPr>
        <p:pic>
          <p:nvPicPr>
            <p:cNvPr name="Picture 7" id="7"/>
            <p:cNvPicPr>
              <a:picLocks noChangeAspect="true"/>
            </p:cNvPicPr>
            <p:nvPr/>
          </p:nvPicPr>
          <p:blipFill>
            <a:blip r:embed="rId4"/>
            <a:srcRect l="0" t="5072" r="0" b="5072"/>
            <a:stretch>
              <a:fillRect/>
            </a:stretch>
          </p:blipFill>
          <p:spPr>
            <a:xfrm flipH="false" flipV="false">
              <a:off x="0" y="0"/>
              <a:ext cx="8716577" cy="4405641"/>
            </a:xfrm>
            <a:prstGeom prst="rect">
              <a:avLst/>
            </a:prstGeom>
          </p:spPr>
        </p:pic>
      </p:grpSp>
      <p:grpSp>
        <p:nvGrpSpPr>
          <p:cNvPr name="Group 8" id="8"/>
          <p:cNvGrpSpPr/>
          <p:nvPr/>
        </p:nvGrpSpPr>
        <p:grpSpPr>
          <a:xfrm rot="0">
            <a:off x="10721867" y="5954069"/>
            <a:ext cx="6537433" cy="3304231"/>
            <a:chOff x="0" y="0"/>
            <a:chExt cx="8716577" cy="4405641"/>
          </a:xfrm>
        </p:grpSpPr>
        <p:pic>
          <p:nvPicPr>
            <p:cNvPr name="Picture 9" id="9"/>
            <p:cNvPicPr>
              <a:picLocks noChangeAspect="true"/>
            </p:cNvPicPr>
            <p:nvPr/>
          </p:nvPicPr>
          <p:blipFill>
            <a:blip r:embed="rId5"/>
            <a:srcRect l="0" t="5072" r="0" b="5072"/>
            <a:stretch>
              <a:fillRect/>
            </a:stretch>
          </p:blipFill>
          <p:spPr>
            <a:xfrm flipH="false" flipV="false">
              <a:off x="0" y="0"/>
              <a:ext cx="8716577" cy="4405641"/>
            </a:xfrm>
            <a:prstGeom prst="rect">
              <a:avLst/>
            </a:prstGeom>
          </p:spPr>
        </p:pic>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DAF51VZvARc</dc:identifier>
  <dcterms:modified xsi:type="dcterms:W3CDTF">2011-08-01T06:04:30Z</dcterms:modified>
  <cp:revision>1</cp:revision>
  <dc:title>PBO2023-TA-FilePresentasi-H-2200018367-Zahira Abshari-Ant Smasher</dc:title>
</cp:coreProperties>
</file>

<file path=docProps/thumbnail.jpeg>
</file>